
<file path=[Content_Types].xml><?xml version="1.0" encoding="utf-8"?>
<Types xmlns="http://schemas.openxmlformats.org/package/2006/content-types">
  <Default Extension="jpeg" ContentType="image/jpeg"/>
  <Default Extension="JPG" ContentType="image/.jpg"/>
  <Default Extension="xlsx" ContentType="application/vnd.openxmlformats-officedocument.spreadsheetml.sheet"/>
  <Default Extension="wdp" ContentType="image/vnd.ms-photo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olors1.xml" ContentType="application/vnd.ms-office.chartcolorstyle+xml"/>
  <Override PartName="/ppt/charts/style1.xml" ContentType="application/vnd.ms-office.chartstyle+xml"/>
  <Override PartName="/ppt/handoutMasters/handoutMaster1.xml" ContentType="application/vnd.openxmlformats-officedocument.presentationml.handoutMaster+xml"/>
  <Override PartName="/ppt/media/image23.svg" ContentType="image/svg+xml"/>
  <Override PartName="/ppt/media/image25.svg" ContentType="image/svg+xml"/>
  <Override PartName="/ppt/media/image27.svg" ContentType="image/svg+xml"/>
  <Override PartName="/ppt/media/image29.svg" ContentType="image/svg+xml"/>
  <Override PartName="/ppt/media/image31.svg" ContentType="image/svg+xml"/>
  <Override PartName="/ppt/media/image35.svg" ContentType="image/svg+xml"/>
  <Override PartName="/ppt/media/image37.svg" ContentType="image/svg+xml"/>
  <Override PartName="/ppt/media/image39.svg" ContentType="image/svg+xml"/>
  <Override PartName="/ppt/media/image41.svg" ContentType="image/svg+xml"/>
  <Override PartName="/ppt/media/image43.svg" ContentType="image/svg+xml"/>
  <Override PartName="/ppt/media/image47.svg" ContentType="image/svg+xml"/>
  <Override PartName="/ppt/media/image49.svg" ContentType="image/svg+xml"/>
  <Override PartName="/ppt/media/image51.svg" ContentType="image/svg+xml"/>
  <Override PartName="/ppt/media/image53.svg" ContentType="image/svg+xml"/>
  <Override PartName="/ppt/media/image55.svg" ContentType="image/svg+xml"/>
  <Override PartName="/ppt/media/image57.svg" ContentType="image/svg+xml"/>
  <Override PartName="/ppt/media/image60.svg" ContentType="image/svg+xml"/>
  <Override PartName="/ppt/media/image62.svg" ContentType="image/svg+xml"/>
  <Override PartName="/ppt/media/image64.svg" ContentType="image/svg+xml"/>
  <Override PartName="/ppt/media/image66.svg" ContentType="image/svg+xml"/>
  <Override PartName="/ppt/media/image68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8"/>
  </p:notesMasterIdLst>
  <p:handoutMasterIdLst>
    <p:handoutMasterId r:id="rId27"/>
  </p:handoutMasterIdLst>
  <p:sldIdLst>
    <p:sldId id="1796" r:id="rId3"/>
    <p:sldId id="1828" r:id="rId4"/>
    <p:sldId id="1770" r:id="rId5"/>
    <p:sldId id="1805" r:id="rId6"/>
    <p:sldId id="1816" r:id="rId7"/>
    <p:sldId id="1823" r:id="rId9"/>
    <p:sldId id="1813" r:id="rId10"/>
    <p:sldId id="1824" r:id="rId11"/>
    <p:sldId id="1825" r:id="rId12"/>
    <p:sldId id="1826" r:id="rId13"/>
    <p:sldId id="1811" r:id="rId14"/>
    <p:sldId id="1806" r:id="rId15"/>
    <p:sldId id="1834" r:id="rId16"/>
    <p:sldId id="1845" r:id="rId17"/>
    <p:sldId id="1841" r:id="rId18"/>
    <p:sldId id="1837" r:id="rId19"/>
    <p:sldId id="1808" r:id="rId20"/>
    <p:sldId id="1838" r:id="rId21"/>
    <p:sldId id="1831" r:id="rId22"/>
    <p:sldId id="1833" r:id="rId23"/>
    <p:sldId id="1829" r:id="rId24"/>
    <p:sldId id="1830" r:id="rId25"/>
    <p:sldId id="1764" r:id="rId26"/>
  </p:sldIdLst>
  <p:sldSz cx="12192000" cy="6858000"/>
  <p:notesSz cx="6858000" cy="9144000"/>
  <p:custDataLst>
    <p:tags r:id="rId3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封面" id="{C684DC81-D2C3-44A6-8941-05B53D2E0557}">
          <p14:sldIdLst>
            <p14:sldId id="1796"/>
          </p14:sldIdLst>
        </p14:section>
        <p14:section name="目录与章节过渡" id="{847108E3-22F3-4CD9-A82A-834291DC17F4}">
          <p14:sldIdLst>
            <p14:sldId id="1828"/>
            <p14:sldId id="1770"/>
            <p14:sldId id="1805"/>
            <p14:sldId id="1816"/>
            <p14:sldId id="1823"/>
            <p14:sldId id="1813"/>
            <p14:sldId id="1824"/>
            <p14:sldId id="1825"/>
            <p14:sldId id="1826"/>
            <p14:sldId id="1811"/>
            <p14:sldId id="1806"/>
            <p14:sldId id="1834"/>
            <p14:sldId id="1845"/>
            <p14:sldId id="1841"/>
            <p14:sldId id="1837"/>
            <p14:sldId id="1808"/>
            <p14:sldId id="1838"/>
            <p14:sldId id="1831"/>
            <p14:sldId id="1833"/>
            <p14:sldId id="1829"/>
            <p14:sldId id="1830"/>
          </p14:sldIdLst>
        </p14:section>
        <p14:section name="内容页" id="{EB11151C-0E14-47B0-8218-1431BF894351}">
          <p14:sldIdLst/>
        </p14:section>
        <p14:section name="封底" id="{843E591D-6EE2-4691-951C-C0C689F22170}">
          <p14:sldIdLst>
            <p14:sldId id="1764"/>
          </p14:sldIdLst>
        </p14:section>
      </p14:sectionLst>
    </p:ext>
    <p:ext uri="{EFAFB233-063F-42B5-8137-9DF3F51BA10A}">
      <p15:sldGuideLst xmlns:p15="http://schemas.microsoft.com/office/powerpoint/2012/main">
        <p15:guide id="4" pos="3840" userDrawn="1">
          <p15:clr>
            <a:srgbClr val="A4A3A4"/>
          </p15:clr>
        </p15:guide>
        <p15:guide id="5" orient="horz" pos="929" userDrawn="1">
          <p15:clr>
            <a:srgbClr val="A4A3A4"/>
          </p15:clr>
        </p15:guide>
        <p15:guide id="6" orient="horz" pos="1449" userDrawn="1">
          <p15:clr>
            <a:srgbClr val="A4A3A4"/>
          </p15:clr>
        </p15:guide>
        <p15:guide id="7" orient="horz" pos="3022" userDrawn="1">
          <p15:clr>
            <a:srgbClr val="A4A3A4"/>
          </p15:clr>
        </p15:guide>
        <p15:guide id="8" pos="2145" userDrawn="1">
          <p15:clr>
            <a:srgbClr val="A4A3A4"/>
          </p15:clr>
        </p15:guide>
        <p15:guide id="9" pos="3985" userDrawn="1">
          <p15:clr>
            <a:srgbClr val="A4A3A4"/>
          </p15:clr>
        </p15:guide>
        <p15:guide id="10" pos="5939" userDrawn="1">
          <p15:clr>
            <a:srgbClr val="A4A3A4"/>
          </p15:clr>
        </p15:guide>
        <p15:guide id="11" pos="5302" userDrawn="1">
          <p15:clr>
            <a:srgbClr val="A4A3A4"/>
          </p15:clr>
        </p15:guide>
        <p15:guide id="12" pos="225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F0811"/>
    <a:srgbClr val="C00000"/>
    <a:srgbClr val="44546A"/>
    <a:srgbClr val="8E8E8E"/>
    <a:srgbClr val="B9A698"/>
    <a:srgbClr val="1F4D78"/>
    <a:srgbClr val="DBDBDB"/>
    <a:srgbClr val="404040"/>
    <a:srgbClr val="A62038"/>
    <a:srgbClr val="FEE84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857" autoAdjust="0"/>
    <p:restoredTop sz="94337" autoAdjust="0"/>
  </p:normalViewPr>
  <p:slideViewPr>
    <p:cSldViewPr snapToGrid="0" showGuides="1">
      <p:cViewPr>
        <p:scale>
          <a:sx n="99" d="100"/>
          <a:sy n="99" d="100"/>
        </p:scale>
        <p:origin x="640" y="600"/>
      </p:cViewPr>
      <p:guideLst>
        <p:guide pos="3840"/>
        <p:guide orient="horz" pos="929"/>
        <p:guide orient="horz" pos="1449"/>
        <p:guide orient="horz" pos="3022"/>
        <p:guide pos="2145"/>
        <p:guide pos="3985"/>
        <p:guide pos="5939"/>
        <p:guide pos="5302"/>
        <p:guide pos="2253"/>
      </p:guideLst>
    </p:cSldViewPr>
  </p:slideViewPr>
  <p:outlineViewPr>
    <p:cViewPr>
      <p:scale>
        <a:sx n="33" d="100"/>
        <a:sy n="33" d="100"/>
      </p:scale>
      <p:origin x="0" y="-8496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5592"/>
    </p:cViewPr>
  </p:sorterViewPr>
  <p:notesViewPr>
    <p:cSldViewPr snapToGrid="0">
      <p:cViewPr varScale="1">
        <p:scale>
          <a:sx n="85" d="100"/>
          <a:sy n="85" d="100"/>
        </p:scale>
        <p:origin x="380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1" Type="http://schemas.openxmlformats.org/officeDocument/2006/relationships/tags" Target="tags/tag89.xml"/><Relationship Id="rId30" Type="http://schemas.openxmlformats.org/officeDocument/2006/relationships/tableStyles" Target="tableStyles.xml"/><Relationship Id="rId3" Type="http://schemas.openxmlformats.org/officeDocument/2006/relationships/slide" Target="slides/slide1.xml"/><Relationship Id="rId29" Type="http://schemas.openxmlformats.org/officeDocument/2006/relationships/viewProps" Target="viewProps.xml"/><Relationship Id="rId28" Type="http://schemas.openxmlformats.org/officeDocument/2006/relationships/presProps" Target="presProps.xml"/><Relationship Id="rId27" Type="http://schemas.openxmlformats.org/officeDocument/2006/relationships/handoutMaster" Target="handoutMasters/handoutMaster1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package" Target="../embeddings/Workbook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zh-CN" sz="186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 b="0" dirty="0"/>
              <a:t>单元测试</a:t>
            </a:r>
            <a:r>
              <a:rPr lang="zh-CN" altLang="en-US" b="0" dirty="0"/>
              <a:t>覆盖率</a:t>
            </a:r>
            <a:endParaRPr lang="zh-CN" altLang="en-US" b="0" dirty="0"/>
          </a:p>
        </c:rich>
      </c:tx>
      <c:layout>
        <c:manualLayout>
          <c:xMode val="edge"/>
          <c:yMode val="edge"/>
          <c:x val="0.352071144719695"/>
          <c:y val="0.0156069257252169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Service层</c:v>
                </c:pt>
              </c:strCache>
            </c:strRef>
          </c:tx>
          <c:spPr>
            <a:solidFill>
              <a:srgbClr val="A62038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195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类</c:v>
                </c:pt>
                <c:pt idx="1">
                  <c:v>方法</c:v>
                </c:pt>
                <c:pt idx="2">
                  <c:v>行</c:v>
                </c:pt>
                <c:pt idx="3">
                  <c:v>分支</c:v>
                </c:pt>
              </c:strCache>
            </c:strRef>
          </c:cat>
          <c:val>
            <c:numRef>
              <c:f>Sheet1!$B$2:$B$5</c:f>
              <c:numCache>
                <c:formatCode>0%</c:formatCode>
                <c:ptCount val="4"/>
                <c:pt idx="0">
                  <c:v>1</c:v>
                </c:pt>
                <c:pt idx="1">
                  <c:v>0.96</c:v>
                </c:pt>
                <c:pt idx="2">
                  <c:v>0.95</c:v>
                </c:pt>
                <c:pt idx="3">
                  <c:v>0.7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Security层</c:v>
                </c:pt>
              </c:strCache>
            </c:strRef>
          </c:tx>
          <c:spPr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Sheet1!$A$2:$A$5</c:f>
              <c:strCache>
                <c:ptCount val="4"/>
                <c:pt idx="0">
                  <c:v>类</c:v>
                </c:pt>
                <c:pt idx="1">
                  <c:v>方法</c:v>
                </c:pt>
                <c:pt idx="2">
                  <c:v>行</c:v>
                </c:pt>
                <c:pt idx="3">
                  <c:v>分支</c:v>
                </c:pt>
              </c:strCache>
            </c:strRef>
          </c:cat>
          <c:val>
            <c:numRef>
              <c:f>Sheet1!$C$2:$C$5</c:f>
              <c:numCache>
                <c:formatCode>0%</c:formatCode>
                <c:ptCount val="4"/>
                <c:pt idx="0">
                  <c:v>1</c:v>
                </c:pt>
                <c:pt idx="1">
                  <c:v>0.9</c:v>
                </c:pt>
                <c:pt idx="2">
                  <c:v>0.82</c:v>
                </c:pt>
                <c:pt idx="3">
                  <c:v>0.92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Controller层</c:v>
                </c:pt>
              </c:strCache>
            </c:strRef>
          </c:tx>
          <c:spPr>
            <a:solidFill>
              <a:srgbClr val="E6E6E8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Sheet1!$A$2:$A$5</c:f>
              <c:strCache>
                <c:ptCount val="4"/>
                <c:pt idx="0">
                  <c:v>类</c:v>
                </c:pt>
                <c:pt idx="1">
                  <c:v>方法</c:v>
                </c:pt>
                <c:pt idx="2">
                  <c:v>行</c:v>
                </c:pt>
                <c:pt idx="3">
                  <c:v>分支</c:v>
                </c:pt>
              </c:strCache>
            </c:strRef>
          </c:cat>
          <c:val>
            <c:numRef>
              <c:f>Sheet1!$D$2:$D$5</c:f>
              <c:numCache>
                <c:formatCode>0%</c:formatCode>
                <c:ptCount val="4"/>
                <c:pt idx="0">
                  <c:v>1</c:v>
                </c:pt>
                <c:pt idx="1">
                  <c:v>0.96</c:v>
                </c:pt>
                <c:pt idx="2">
                  <c:v>0.91</c:v>
                </c:pt>
                <c:pt idx="3">
                  <c:v>0.75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90"/>
        <c:overlap val="-10"/>
        <c:axId val="2085141800"/>
        <c:axId val="2085142128"/>
      </c:barChart>
      <c:catAx>
        <c:axId val="20851418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2085142128"/>
        <c:crosses val="autoZero"/>
        <c:auto val="1"/>
        <c:lblAlgn val="ctr"/>
        <c:lblOffset val="100"/>
        <c:noMultiLvlLbl val="0"/>
      </c:catAx>
      <c:valAx>
        <c:axId val="20851421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  <c:crossAx val="2085141800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0" vertOverflow="ellipsis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0"/>
    <c:extLst>
      <c:ext uri="{0b15fc19-7d7d-44ad-8c2d-2c3a37ce22c3}">
        <chartProps xmlns="https://web.wps.cn/et/2018/main" chartId="{c6f14244-dd05-45e1-a039-b82805878cde}"/>
      </c:ext>
    </c:extLst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12A60F-63B3-4D54-AA63-B159FADA9F3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94E6C1-322F-4AF4-A541-6A7DCE3853A3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513A3C-D0C5-45C0-BD52-194E7639670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0D5545-95D4-489F-B8ED-7EAFA774B567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0D5545-95D4-489F-B8ED-7EAFA774B56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0D5545-95D4-489F-B8ED-7EAFA774B56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 dirty="0">
                <a:sym typeface="+mn-ea"/>
              </a:rPr>
              <a:t>文档驱动开发与持续重构：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建立完善的文档体系，确保开发与文档评审同步推进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每次重大改动需同步更新文档（</a:t>
            </a:r>
            <a:r>
              <a:rPr lang="en-US" altLang="zh-CN" dirty="0">
                <a:sym typeface="+mn-ea"/>
              </a:rPr>
              <a:t>API</a:t>
            </a:r>
            <a:r>
              <a:rPr lang="zh-CN" altLang="en-US" dirty="0">
                <a:sym typeface="+mn-ea"/>
              </a:rPr>
              <a:t>文档、操作指南、架构说明）</a:t>
            </a:r>
            <a:endParaRPr lang="zh-CN" altLang="en-US" dirty="0"/>
          </a:p>
          <a:p>
            <a:r>
              <a:rPr lang="zh-CN" altLang="en-US" dirty="0">
                <a:sym typeface="+mn-ea"/>
              </a:rPr>
              <a:t>渐进式响应式设计：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实现智能布局切换，根据屏幕尺寸自动适配最佳视图</a:t>
            </a:r>
            <a:endParaRPr lang="zh-CN" altLang="en-US" dirty="0"/>
          </a:p>
          <a:p>
            <a:r>
              <a:rPr lang="zh-CN" altLang="en-US" dirty="0">
                <a:sym typeface="+mn-ea"/>
              </a:rPr>
              <a:t>模块化架构设计：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前后端分离，采用RESTful API设计，通过稳定接口连接不同层次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组件化开发，确保功能模块独立可复用，制定清晰的项目分层结构</a:t>
            </a:r>
            <a:endParaRPr lang="zh-CN" altLang="en-US" dirty="0"/>
          </a:p>
          <a:p>
            <a:r>
              <a:rPr lang="zh-CN" altLang="en-US" dirty="0">
                <a:sym typeface="+mn-ea"/>
              </a:rPr>
              <a:t>迭代与协作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制定细粒度迭代计划，任务由成员自主认领，提高效率</a:t>
            </a:r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 dirty="0">
                <a:sym typeface="+mn-ea"/>
              </a:rPr>
              <a:t>样式管理混乱：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过度使用</a:t>
            </a:r>
            <a:r>
              <a:rPr lang="en-US" altLang="zh-CN" dirty="0">
                <a:sym typeface="+mn-ea"/>
              </a:rPr>
              <a:t>!important</a:t>
            </a:r>
            <a:r>
              <a:rPr lang="zh-CN" altLang="en-US" dirty="0">
                <a:sym typeface="+mn-ea"/>
              </a:rPr>
              <a:t>，样式重叠，缺乏统一管理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改进：制定样式规范，依据组件</a:t>
            </a:r>
            <a:r>
              <a:rPr lang="en-US" altLang="zh-CN" dirty="0">
                <a:sym typeface="+mn-ea"/>
              </a:rPr>
              <a:t>/</a:t>
            </a:r>
            <a:r>
              <a:rPr lang="zh-CN" altLang="en-US" dirty="0">
                <a:sym typeface="+mn-ea"/>
              </a:rPr>
              <a:t>页面划分样式文件，通过设计系统统一维护</a:t>
            </a:r>
            <a:endParaRPr lang="zh-CN" altLang="en-US" dirty="0"/>
          </a:p>
          <a:p>
            <a:r>
              <a:rPr lang="zh-CN" altLang="en-US" dirty="0">
                <a:sym typeface="+mn-ea"/>
              </a:rPr>
              <a:t>技术架构规划不足：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初期选型不完善，后期频繁调整；数据库设计僵化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改进：迭代计划制定阶段进行充分技术调研，明确架构设计。引入灵活的数据层（</a:t>
            </a:r>
            <a:r>
              <a:rPr lang="en-US" altLang="zh-CN" dirty="0">
                <a:sym typeface="+mn-ea"/>
              </a:rPr>
              <a:t>ORM</a:t>
            </a:r>
            <a:r>
              <a:rPr lang="zh-CN" altLang="en-US" dirty="0">
                <a:sym typeface="+mn-ea"/>
              </a:rPr>
              <a:t>）和统一错误处理中间件</a:t>
            </a:r>
            <a:endParaRPr lang="zh-CN" altLang="en-US" dirty="0"/>
          </a:p>
          <a:p>
            <a:r>
              <a:rPr lang="zh-CN" altLang="en-US" dirty="0">
                <a:sym typeface="+mn-ea"/>
              </a:rPr>
              <a:t>功能与用户体验失衡：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重功能轻体验，移动端适配滞后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改进：迭代早期建立用户体验标准，将用户体验优化纳入迭代任务，邀请志愿者上手测试</a:t>
            </a:r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 dirty="0">
                <a:sym typeface="+mn-ea"/>
              </a:rPr>
              <a:t>协作冲突：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多人修改同一组件导致冲突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改进：采用原子化设计模式，拆分基础组件并统一维护；通过加强沟通协调和</a:t>
            </a:r>
            <a:r>
              <a:rPr lang="en-US" altLang="zh-CN" dirty="0">
                <a:sym typeface="+mn-ea"/>
              </a:rPr>
              <a:t>GitHub</a:t>
            </a:r>
            <a:r>
              <a:rPr lang="zh-CN" altLang="en-US" dirty="0">
                <a:sym typeface="+mn-ea"/>
              </a:rPr>
              <a:t>仓库的</a:t>
            </a:r>
            <a:r>
              <a:rPr lang="en-US" altLang="zh-CN" dirty="0">
                <a:sym typeface="+mn-ea"/>
              </a:rPr>
              <a:t>PR</a:t>
            </a:r>
            <a:r>
              <a:rPr lang="zh-CN" altLang="en-US" dirty="0">
                <a:sym typeface="+mn-ea"/>
              </a:rPr>
              <a:t>审核机制减少冲突</a:t>
            </a:r>
            <a:endParaRPr lang="zh-CN" altLang="en-US" dirty="0"/>
          </a:p>
          <a:p>
            <a:r>
              <a:rPr lang="en-US" altLang="zh-CN" dirty="0">
                <a:sym typeface="+mn-ea"/>
              </a:rPr>
              <a:t>AI</a:t>
            </a:r>
            <a:r>
              <a:rPr lang="zh-CN" altLang="en-US" dirty="0">
                <a:sym typeface="+mn-ea"/>
              </a:rPr>
              <a:t>辅助开发的局限性：</a:t>
            </a:r>
            <a:endParaRPr lang="zh-CN" altLang="en-US" dirty="0"/>
          </a:p>
          <a:p>
            <a:pPr lvl="1"/>
            <a:r>
              <a:rPr lang="en-US" altLang="zh-CN" dirty="0">
                <a:sym typeface="+mn-ea"/>
              </a:rPr>
              <a:t>AI</a:t>
            </a:r>
            <a:r>
              <a:rPr lang="zh-CN" altLang="en-US" dirty="0">
                <a:sym typeface="+mn-ea"/>
              </a:rPr>
              <a:t>生成代码可能不符合实际需求，有时甚至会破坏其他模块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改进：将</a:t>
            </a:r>
            <a:r>
              <a:rPr lang="en-US" altLang="zh-CN" dirty="0">
                <a:sym typeface="+mn-ea"/>
              </a:rPr>
              <a:t>AI</a:t>
            </a:r>
            <a:r>
              <a:rPr lang="zh-CN" altLang="en-US" dirty="0">
                <a:sym typeface="+mn-ea"/>
              </a:rPr>
              <a:t>作为辅助工具（如生成模板代码），核心逻辑仍需人工验证。建立</a:t>
            </a:r>
            <a:r>
              <a:rPr lang="en-US" altLang="zh-CN" dirty="0">
                <a:sym typeface="+mn-ea"/>
              </a:rPr>
              <a:t>AI</a:t>
            </a:r>
            <a:r>
              <a:rPr lang="zh-CN" altLang="en-US" dirty="0">
                <a:sym typeface="+mn-ea"/>
              </a:rPr>
              <a:t>生成代码的审查流程，确保与项目规范一致</a:t>
            </a:r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0D5545-95D4-489F-B8ED-7EAFA774B56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7" Type="http://schemas.openxmlformats.org/officeDocument/2006/relationships/image" Target="../media/image6.png"/><Relationship Id="rId6" Type="http://schemas.microsoft.com/office/2007/relationships/hdphoto" Target="../media/image5.wdp"/><Relationship Id="rId5" Type="http://schemas.openxmlformats.org/officeDocument/2006/relationships/image" Target="../media/image4.png"/><Relationship Id="rId4" Type="http://schemas.microsoft.com/office/2007/relationships/hdphoto" Target="../media/image3.wdp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5" Type="http://schemas.openxmlformats.org/officeDocument/2006/relationships/image" Target="../media/image13.png"/><Relationship Id="rId4" Type="http://schemas.microsoft.com/office/2007/relationships/hdphoto" Target="../media/image12.wdp"/><Relationship Id="rId3" Type="http://schemas.openxmlformats.org/officeDocument/2006/relationships/image" Target="../media/image11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6" Type="http://schemas.microsoft.com/office/2007/relationships/hdphoto" Target="../media/image18.wdp"/><Relationship Id="rId5" Type="http://schemas.openxmlformats.org/officeDocument/2006/relationships/image" Target="../media/image17.png"/><Relationship Id="rId4" Type="http://schemas.microsoft.com/office/2007/relationships/hdphoto" Target="../media/image5.wdp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7" Type="http://schemas.microsoft.com/office/2007/relationships/hdphoto" Target="../media/image5.wdp"/><Relationship Id="rId6" Type="http://schemas.openxmlformats.org/officeDocument/2006/relationships/image" Target="../media/image4.png"/><Relationship Id="rId5" Type="http://schemas.microsoft.com/office/2007/relationships/hdphoto" Target="../media/image3.wdp"/><Relationship Id="rId4" Type="http://schemas.openxmlformats.org/officeDocument/2006/relationships/image" Target="../media/image2.png"/><Relationship Id="rId3" Type="http://schemas.microsoft.com/office/2007/relationships/hdphoto" Target="../media/image8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image" Target="../media/image6.png"/><Relationship Id="rId5" Type="http://schemas.microsoft.com/office/2007/relationships/hdphoto" Target="../media/image5.wdp"/><Relationship Id="rId4" Type="http://schemas.openxmlformats.org/officeDocument/2006/relationships/image" Target="../media/image4.png"/><Relationship Id="rId3" Type="http://schemas.microsoft.com/office/2007/relationships/hdphoto" Target="../media/image3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image10.wdp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4" Type="http://schemas.openxmlformats.org/officeDocument/2006/relationships/image" Target="../media/image6.png"/><Relationship Id="rId3" Type="http://schemas.microsoft.com/office/2007/relationships/hdphoto" Target="../media/image5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image10.wdp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image" Target="../media/image13.png"/><Relationship Id="rId3" Type="http://schemas.microsoft.com/office/2007/relationships/hdphoto" Target="../media/image12.wdp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4" Type="http://schemas.openxmlformats.org/officeDocument/2006/relationships/image" Target="../media/image13.png"/><Relationship Id="rId3" Type="http://schemas.microsoft.com/office/2007/relationships/hdphoto" Target="../media/image12.wdp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image10.wdp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-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4878746" y="-13844"/>
            <a:ext cx="7525799" cy="6871844"/>
          </a:xfrm>
          <a:prstGeom prst="rect">
            <a:avLst/>
          </a:prstGeom>
        </p:spPr>
      </p:pic>
      <p:sp>
        <p:nvSpPr>
          <p:cNvPr id="15" name="任意多边形: 形状 14"/>
          <p:cNvSpPr/>
          <p:nvPr userDrawn="1"/>
        </p:nvSpPr>
        <p:spPr>
          <a:xfrm>
            <a:off x="1" y="-13844"/>
            <a:ext cx="9051317" cy="6871844"/>
          </a:xfrm>
          <a:custGeom>
            <a:avLst/>
            <a:gdLst>
              <a:gd name="connsiteX0" fmla="*/ 0 w 9051317"/>
              <a:gd name="connsiteY0" fmla="*/ 0 h 6871844"/>
              <a:gd name="connsiteX1" fmla="*/ 8724495 w 9051317"/>
              <a:gd name="connsiteY1" fmla="*/ 0 h 6871844"/>
              <a:gd name="connsiteX2" fmla="*/ 8832115 w 9051317"/>
              <a:gd name="connsiteY2" fmla="*/ 466295 h 6871844"/>
              <a:gd name="connsiteX3" fmla="*/ 9051317 w 9051317"/>
              <a:gd name="connsiteY3" fmla="*/ 2640728 h 6871844"/>
              <a:gd name="connsiteX4" fmla="*/ 8203435 w 9051317"/>
              <a:gd name="connsiteY4" fmla="*/ 6840435 h 6871844"/>
              <a:gd name="connsiteX5" fmla="*/ 8189236 w 9051317"/>
              <a:gd name="connsiteY5" fmla="*/ 6871844 h 6871844"/>
              <a:gd name="connsiteX6" fmla="*/ 0 w 9051317"/>
              <a:gd name="connsiteY6" fmla="*/ 6871844 h 6871844"/>
              <a:gd name="connsiteX7" fmla="*/ 0 w 9051317"/>
              <a:gd name="connsiteY7" fmla="*/ 0 h 6871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051317" h="6871844">
                <a:moveTo>
                  <a:pt x="0" y="0"/>
                </a:moveTo>
                <a:lnTo>
                  <a:pt x="8724495" y="0"/>
                </a:lnTo>
                <a:lnTo>
                  <a:pt x="8832115" y="466295"/>
                </a:lnTo>
                <a:cubicBezTo>
                  <a:pt x="8975839" y="1168657"/>
                  <a:pt x="9051317" y="1895878"/>
                  <a:pt x="9051317" y="2640728"/>
                </a:cubicBezTo>
                <a:cubicBezTo>
                  <a:pt x="9051317" y="4130428"/>
                  <a:pt x="8749407" y="5549614"/>
                  <a:pt x="8203435" y="6840435"/>
                </a:cubicBezTo>
                <a:lnTo>
                  <a:pt x="8189236" y="6871844"/>
                </a:lnTo>
                <a:lnTo>
                  <a:pt x="0" y="687184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任意多边形: 形状 15"/>
          <p:cNvSpPr/>
          <p:nvPr userDrawn="1"/>
        </p:nvSpPr>
        <p:spPr>
          <a:xfrm>
            <a:off x="0" y="-13844"/>
            <a:ext cx="8775700" cy="6871844"/>
          </a:xfrm>
          <a:custGeom>
            <a:avLst/>
            <a:gdLst>
              <a:gd name="connsiteX0" fmla="*/ 0 w 7775476"/>
              <a:gd name="connsiteY0" fmla="*/ 0 h 6858000"/>
              <a:gd name="connsiteX1" fmla="*/ 7326808 w 7775476"/>
              <a:gd name="connsiteY1" fmla="*/ 0 h 6858000"/>
              <a:gd name="connsiteX2" fmla="*/ 7370317 w 7775476"/>
              <a:gd name="connsiteY2" fmla="*/ 107072 h 6858000"/>
              <a:gd name="connsiteX3" fmla="*/ 7775476 w 7775476"/>
              <a:gd name="connsiteY3" fmla="*/ 2334639 h 6858000"/>
              <a:gd name="connsiteX4" fmla="*/ 6040912 w 7775476"/>
              <a:gd name="connsiteY4" fmla="*/ 6690718 h 6858000"/>
              <a:gd name="connsiteX5" fmla="*/ 5876541 w 7775476"/>
              <a:gd name="connsiteY5" fmla="*/ 6858000 h 6858000"/>
              <a:gd name="connsiteX6" fmla="*/ 0 w 7775476"/>
              <a:gd name="connsiteY6" fmla="*/ 6858000 h 6858000"/>
              <a:gd name="connsiteX7" fmla="*/ 0 w 7775476"/>
              <a:gd name="connsiteY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75476" h="6858000">
                <a:moveTo>
                  <a:pt x="0" y="0"/>
                </a:moveTo>
                <a:lnTo>
                  <a:pt x="7326808" y="0"/>
                </a:lnTo>
                <a:lnTo>
                  <a:pt x="7370317" y="107072"/>
                </a:lnTo>
                <a:cubicBezTo>
                  <a:pt x="7632429" y="801663"/>
                  <a:pt x="7775476" y="1551942"/>
                  <a:pt x="7775476" y="2334639"/>
                </a:cubicBezTo>
                <a:cubicBezTo>
                  <a:pt x="7775476" y="4011847"/>
                  <a:pt x="7118627" y="5540198"/>
                  <a:pt x="6040912" y="6690718"/>
                </a:cubicBezTo>
                <a:lnTo>
                  <a:pt x="5876541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A620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1742554"/>
            <a:ext cx="7525799" cy="1789918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5400" b="1" spc="3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1069561" y="3748822"/>
            <a:ext cx="6933903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800" b="0" spc="3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20" name="图片 19"/>
          <p:cNvPicPr>
            <a:picLocks noChangeAspect="1"/>
          </p:cNvPicPr>
          <p:nvPr userDrawn="1"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4241" y="291559"/>
            <a:ext cx="2577988" cy="847493"/>
          </a:xfrm>
          <a:prstGeom prst="rect">
            <a:avLst/>
          </a:prstGeom>
        </p:spPr>
      </p:pic>
      <p:grpSp>
        <p:nvGrpSpPr>
          <p:cNvPr id="21" name="组合 20"/>
          <p:cNvGrpSpPr/>
          <p:nvPr userDrawn="1"/>
        </p:nvGrpSpPr>
        <p:grpSpPr>
          <a:xfrm>
            <a:off x="1142749" y="5385894"/>
            <a:ext cx="2895851" cy="747975"/>
            <a:chOff x="1142749" y="5535283"/>
            <a:chExt cx="2895851" cy="747975"/>
          </a:xfrm>
        </p:grpSpPr>
        <p:pic>
          <p:nvPicPr>
            <p:cNvPr id="25" name="图片 24"/>
            <p:cNvPicPr>
              <a:picLocks noChangeAspect="1"/>
            </p:cNvPicPr>
            <p:nvPr/>
          </p:nvPicPr>
          <p:blipFill rotWithShape="1">
            <a:blip r:embed="rId5" cstate="screen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20000" contrast="200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 t="-39299"/>
            <a:stretch>
              <a:fillRect/>
            </a:stretch>
          </p:blipFill>
          <p:spPr>
            <a:xfrm>
              <a:off x="1231900" y="5535283"/>
              <a:ext cx="2626310" cy="455772"/>
            </a:xfrm>
            <a:prstGeom prst="rect">
              <a:avLst/>
            </a:prstGeom>
          </p:spPr>
        </p:pic>
        <p:pic>
          <p:nvPicPr>
            <p:cNvPr id="26" name="图片 25"/>
            <p:cNvPicPr>
              <a:picLocks noChangeAspect="1"/>
            </p:cNvPicPr>
            <p:nvPr/>
          </p:nvPicPr>
          <p:blipFill>
            <a:blip r:embed="rId7">
              <a:lum bright="70000" contrast="-70000"/>
            </a:blip>
            <a:stretch>
              <a:fillRect/>
            </a:stretch>
          </p:blipFill>
          <p:spPr>
            <a:xfrm>
              <a:off x="1142749" y="6027204"/>
              <a:ext cx="2895851" cy="256054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（一般样式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892372" y="381075"/>
            <a:ext cx="9774619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rgbClr val="A62038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4" hasCustomPrompt="1"/>
          </p:nvPr>
        </p:nvSpPr>
        <p:spPr>
          <a:xfrm>
            <a:off x="1017746" y="1498600"/>
            <a:ext cx="10399554" cy="4286377"/>
          </a:xfrm>
          <a:prstGeom prst="rect">
            <a:avLst/>
          </a:prstGeom>
        </p:spPr>
        <p:txBody>
          <a:bodyPr/>
          <a:lstStyle>
            <a:lvl1pPr marL="363855" indent="-363855">
              <a:lnSpc>
                <a:spcPct val="130000"/>
              </a:lnSpc>
              <a:buClr>
                <a:srgbClr val="A62038"/>
              </a:buClr>
              <a:buFont typeface="Wingdings" panose="05000000000000000000" pitchFamily="2" charset="2"/>
              <a:buChar char="p"/>
              <a:defRPr sz="2400" b="1" spc="3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685800" indent="-228600">
              <a:lnSpc>
                <a:spcPct val="130000"/>
              </a:lnSpc>
              <a:buClr>
                <a:srgbClr val="A62038"/>
              </a:buClr>
              <a:buFont typeface="Arial" panose="020B0604020202020204" pitchFamily="34" charset="0"/>
              <a:buChar char="•"/>
              <a:defRPr sz="2200" spc="300">
                <a:solidFill>
                  <a:schemeClr val="bg2">
                    <a:lumMod val="25000"/>
                  </a:schemeClr>
                </a:solidFill>
              </a:defRPr>
            </a:lvl2pPr>
            <a:lvl3pPr marL="1143000" indent="-228600">
              <a:lnSpc>
                <a:spcPct val="130000"/>
              </a:lnSpc>
              <a:buClr>
                <a:srgbClr val="A62038"/>
              </a:buClr>
              <a:buFont typeface="Arial" panose="020B0604020202020204" pitchFamily="34" charset="0"/>
              <a:buChar char="•"/>
              <a:defRPr sz="1800" spc="300">
                <a:solidFill>
                  <a:schemeClr val="bg2">
                    <a:lumMod val="75000"/>
                  </a:schemeClr>
                </a:solidFill>
              </a:defRPr>
            </a:lvl3pPr>
            <a:lvl4pPr marL="1600200" indent="-228600">
              <a:lnSpc>
                <a:spcPct val="130000"/>
              </a:lnSpc>
              <a:buClr>
                <a:srgbClr val="A62038"/>
              </a:buClr>
              <a:buFont typeface="Arial" panose="020B0604020202020204" pitchFamily="34" charset="0"/>
              <a:buChar char="•"/>
              <a:defRPr sz="1600" spc="300">
                <a:solidFill>
                  <a:schemeClr val="bg2">
                    <a:lumMod val="75000"/>
                  </a:schemeClr>
                </a:solidFill>
              </a:defRPr>
            </a:lvl4pPr>
            <a:lvl5pPr marL="2057400" indent="-228600">
              <a:lnSpc>
                <a:spcPct val="130000"/>
              </a:lnSpc>
              <a:buClr>
                <a:srgbClr val="A62038"/>
              </a:buClr>
              <a:buFont typeface="Arial" panose="020B0604020202020204" pitchFamily="34" charset="0"/>
              <a:buChar char="•"/>
              <a:defRPr sz="1400" spc="300">
                <a:solidFill>
                  <a:schemeClr val="bg2">
                    <a:lumMod val="7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矩形: 圆顶角 8"/>
          <p:cNvSpPr/>
          <p:nvPr userDrawn="1"/>
        </p:nvSpPr>
        <p:spPr>
          <a:xfrm flipV="1">
            <a:off x="971883" y="1163586"/>
            <a:ext cx="1155300" cy="68568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rgbClr val="A620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: 剪去单角 9"/>
          <p:cNvSpPr/>
          <p:nvPr userDrawn="1"/>
        </p:nvSpPr>
        <p:spPr>
          <a:xfrm rot="5400000" flipV="1">
            <a:off x="6020103" y="686100"/>
            <a:ext cx="147097" cy="12196703"/>
          </a:xfrm>
          <a:prstGeom prst="snip1Rect">
            <a:avLst>
              <a:gd name="adj" fmla="val 0"/>
            </a:avLst>
          </a:prstGeom>
          <a:solidFill>
            <a:schemeClr val="bg1">
              <a:lumMod val="7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12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078570" y="64135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E0CFBD"/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  <p:sp>
        <p:nvSpPr>
          <p:cNvPr id="15" name="平行四边形 14"/>
          <p:cNvSpPr/>
          <p:nvPr userDrawn="1"/>
        </p:nvSpPr>
        <p:spPr>
          <a:xfrm>
            <a:off x="893764" y="6710902"/>
            <a:ext cx="873216" cy="147098"/>
          </a:xfrm>
          <a:prstGeom prst="parallelogram">
            <a:avLst/>
          </a:prstGeom>
          <a:solidFill>
            <a:srgbClr val="E0CF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03" b="31510"/>
          <a:stretch>
            <a:fillRect/>
          </a:stretch>
        </p:blipFill>
        <p:spPr>
          <a:xfrm>
            <a:off x="996570" y="6720427"/>
            <a:ext cx="677129" cy="12827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（无短线，有底边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892372" y="572674"/>
            <a:ext cx="9774619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rgbClr val="A62038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4" hasCustomPrompt="1"/>
          </p:nvPr>
        </p:nvSpPr>
        <p:spPr>
          <a:xfrm>
            <a:off x="1017746" y="1498600"/>
            <a:ext cx="10399554" cy="4286377"/>
          </a:xfrm>
          <a:prstGeom prst="rect">
            <a:avLst/>
          </a:prstGeom>
        </p:spPr>
        <p:txBody>
          <a:bodyPr/>
          <a:lstStyle>
            <a:lvl1pPr marL="363855" indent="-363855">
              <a:lnSpc>
                <a:spcPct val="130000"/>
              </a:lnSpc>
              <a:buClr>
                <a:srgbClr val="A62038"/>
              </a:buClr>
              <a:buFont typeface="Arial" panose="020B0604020202020204" pitchFamily="34" charset="0"/>
              <a:buChar char="•"/>
              <a:defRPr lang="zh-CN" altLang="en-US" sz="2400" b="1" kern="1200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>
              <a:lnSpc>
                <a:spcPct val="130000"/>
              </a:lnSpc>
              <a:buClr>
                <a:srgbClr val="A62038"/>
              </a:buClr>
              <a:buFont typeface="Arial" panose="020B0604020202020204" pitchFamily="34" charset="0"/>
              <a:buChar char="•"/>
              <a:defRPr sz="2200" spc="300">
                <a:solidFill>
                  <a:schemeClr val="bg2">
                    <a:lumMod val="25000"/>
                  </a:schemeClr>
                </a:solidFill>
              </a:defRPr>
            </a:lvl2pPr>
            <a:lvl3pPr marL="1143000" indent="-228600">
              <a:lnSpc>
                <a:spcPct val="130000"/>
              </a:lnSpc>
              <a:buClr>
                <a:srgbClr val="A62038"/>
              </a:buClr>
              <a:buFont typeface="Arial" panose="020B0604020202020204" pitchFamily="34" charset="0"/>
              <a:buChar char="•"/>
              <a:defRPr sz="1800" spc="3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600200" indent="-228600">
              <a:lnSpc>
                <a:spcPct val="130000"/>
              </a:lnSpc>
              <a:buClr>
                <a:srgbClr val="A62038"/>
              </a:buClr>
              <a:buFont typeface="Arial" panose="020B0604020202020204" pitchFamily="34" charset="0"/>
              <a:buChar char="•"/>
              <a:defRPr sz="1600" spc="3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2057400" indent="-228600">
              <a:lnSpc>
                <a:spcPct val="130000"/>
              </a:lnSpc>
              <a:buClr>
                <a:srgbClr val="A62038"/>
              </a:buClr>
              <a:buFont typeface="Arial" panose="020B0604020202020204" pitchFamily="34" charset="0"/>
              <a:buChar char="•"/>
              <a:defRPr sz="1400" spc="3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marL="363855" lvl="0" indent="-363855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Clr>
                <a:srgbClr val="A62038"/>
              </a:buClr>
              <a:buFont typeface="Wingdings" panose="05000000000000000000" pitchFamily="2" charset="2"/>
              <a:buChar char="p"/>
            </a:pPr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矩形: 剪去单角 8"/>
          <p:cNvSpPr/>
          <p:nvPr userDrawn="1"/>
        </p:nvSpPr>
        <p:spPr>
          <a:xfrm rot="5400000" flipV="1">
            <a:off x="6020103" y="686100"/>
            <a:ext cx="147097" cy="12196703"/>
          </a:xfrm>
          <a:prstGeom prst="snip1Rect">
            <a:avLst>
              <a:gd name="adj" fmla="val 0"/>
            </a:avLst>
          </a:prstGeom>
          <a:solidFill>
            <a:schemeClr val="bg1">
              <a:lumMod val="7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10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078570" y="64135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E0CFBD"/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  <p:sp>
        <p:nvSpPr>
          <p:cNvPr id="12" name="平行四边形 11"/>
          <p:cNvSpPr/>
          <p:nvPr userDrawn="1"/>
        </p:nvSpPr>
        <p:spPr>
          <a:xfrm>
            <a:off x="893764" y="6710902"/>
            <a:ext cx="873216" cy="147098"/>
          </a:xfrm>
          <a:prstGeom prst="parallelogram">
            <a:avLst/>
          </a:prstGeom>
          <a:solidFill>
            <a:srgbClr val="E0CF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03" b="31510"/>
          <a:stretch>
            <a:fillRect/>
          </a:stretch>
        </p:blipFill>
        <p:spPr>
          <a:xfrm>
            <a:off x="996570" y="6720427"/>
            <a:ext cx="677129" cy="12827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其他常规样式（2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平行四边形 11"/>
          <p:cNvSpPr/>
          <p:nvPr userDrawn="1"/>
        </p:nvSpPr>
        <p:spPr>
          <a:xfrm>
            <a:off x="734070" y="813695"/>
            <a:ext cx="10815273" cy="126607"/>
          </a:xfrm>
          <a:custGeom>
            <a:avLst/>
            <a:gdLst>
              <a:gd name="connsiteX0" fmla="*/ 0 w 10815273"/>
              <a:gd name="connsiteY0" fmla="*/ 126607 h 126607"/>
              <a:gd name="connsiteX1" fmla="*/ 45838 w 10815273"/>
              <a:gd name="connsiteY1" fmla="*/ 0 h 126607"/>
              <a:gd name="connsiteX2" fmla="*/ 10815273 w 10815273"/>
              <a:gd name="connsiteY2" fmla="*/ 0 h 126607"/>
              <a:gd name="connsiteX3" fmla="*/ 10769435 w 10815273"/>
              <a:gd name="connsiteY3" fmla="*/ 126607 h 126607"/>
              <a:gd name="connsiteX4" fmla="*/ 0 w 10815273"/>
              <a:gd name="connsiteY4" fmla="*/ 126607 h 126607"/>
              <a:gd name="connsiteX0-1" fmla="*/ 0 w 10815273"/>
              <a:gd name="connsiteY0-2" fmla="*/ 126607 h 126607"/>
              <a:gd name="connsiteX1-3" fmla="*/ 45838 w 10815273"/>
              <a:gd name="connsiteY1-4" fmla="*/ 0 h 126607"/>
              <a:gd name="connsiteX2-5" fmla="*/ 10815273 w 10815273"/>
              <a:gd name="connsiteY2-6" fmla="*/ 0 h 126607"/>
              <a:gd name="connsiteX3-7" fmla="*/ 10762291 w 10815273"/>
              <a:gd name="connsiteY3-8" fmla="*/ 126607 h 126607"/>
              <a:gd name="connsiteX4-9" fmla="*/ 0 w 10815273"/>
              <a:gd name="connsiteY4-10" fmla="*/ 126607 h 1266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815273" h="126607">
                <a:moveTo>
                  <a:pt x="0" y="126607"/>
                </a:moveTo>
                <a:lnTo>
                  <a:pt x="45838" y="0"/>
                </a:lnTo>
                <a:lnTo>
                  <a:pt x="10815273" y="0"/>
                </a:lnTo>
                <a:lnTo>
                  <a:pt x="10762291" y="126607"/>
                </a:lnTo>
                <a:lnTo>
                  <a:pt x="0" y="126607"/>
                </a:lnTo>
                <a:close/>
              </a:path>
            </a:pathLst>
          </a:custGeom>
          <a:solidFill>
            <a:srgbClr val="A620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12695" y="266963"/>
            <a:ext cx="10555568" cy="557346"/>
          </a:xfr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kumimoji="1" lang="zh-CN" altLang="en-US" sz="3200" b="1" kern="1200" dirty="0">
                <a:solidFill>
                  <a:srgbClr val="A62038"/>
                </a:solidFill>
                <a:latin typeface="Book Antiqua" panose="02040602050305030304" charset="0"/>
                <a:ea typeface="微软雅黑" panose="020B0503020204020204" pitchFamily="34" charset="-122"/>
                <a:cs typeface="黑体" panose="02010609060101010101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9" name="矩形 18"/>
          <p:cNvSpPr/>
          <p:nvPr/>
        </p:nvSpPr>
        <p:spPr>
          <a:xfrm>
            <a:off x="612638" y="266584"/>
            <a:ext cx="68533" cy="733681"/>
          </a:xfrm>
          <a:prstGeom prst="rect">
            <a:avLst/>
          </a:prstGeom>
          <a:solidFill>
            <a:schemeClr val="bg1">
              <a:lumMod val="7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平行四边形 13"/>
          <p:cNvSpPr/>
          <p:nvPr userDrawn="1"/>
        </p:nvSpPr>
        <p:spPr>
          <a:xfrm rot="16200000" flipV="1">
            <a:off x="336364" y="610563"/>
            <a:ext cx="733680" cy="45718"/>
          </a:xfrm>
          <a:custGeom>
            <a:avLst/>
            <a:gdLst>
              <a:gd name="connsiteX0" fmla="*/ 0 w 771798"/>
              <a:gd name="connsiteY0" fmla="*/ 81259 h 81259"/>
              <a:gd name="connsiteX1" fmla="*/ 121596 w 771798"/>
              <a:gd name="connsiteY1" fmla="*/ 0 h 81259"/>
              <a:gd name="connsiteX2" fmla="*/ 771798 w 771798"/>
              <a:gd name="connsiteY2" fmla="*/ 0 h 81259"/>
              <a:gd name="connsiteX3" fmla="*/ 650202 w 771798"/>
              <a:gd name="connsiteY3" fmla="*/ 81259 h 81259"/>
              <a:gd name="connsiteX4" fmla="*/ 0 w 771798"/>
              <a:gd name="connsiteY4" fmla="*/ 81259 h 81259"/>
              <a:gd name="connsiteX0-1" fmla="*/ 0 w 774027"/>
              <a:gd name="connsiteY0-2" fmla="*/ 81259 h 81259"/>
              <a:gd name="connsiteX1-3" fmla="*/ 121596 w 774027"/>
              <a:gd name="connsiteY1-4" fmla="*/ 0 h 81259"/>
              <a:gd name="connsiteX2-5" fmla="*/ 771798 w 774027"/>
              <a:gd name="connsiteY2-6" fmla="*/ 0 h 81259"/>
              <a:gd name="connsiteX3-7" fmla="*/ 774027 w 774027"/>
              <a:gd name="connsiteY3-8" fmla="*/ 80068 h 81259"/>
              <a:gd name="connsiteX4-9" fmla="*/ 0 w 774027"/>
              <a:gd name="connsiteY4-10" fmla="*/ 81259 h 81259"/>
              <a:gd name="connsiteX0-11" fmla="*/ 0 w 772836"/>
              <a:gd name="connsiteY0-12" fmla="*/ 81259 h 81259"/>
              <a:gd name="connsiteX1-13" fmla="*/ 121596 w 772836"/>
              <a:gd name="connsiteY1-14" fmla="*/ 0 h 81259"/>
              <a:gd name="connsiteX2-15" fmla="*/ 771798 w 772836"/>
              <a:gd name="connsiteY2-16" fmla="*/ 0 h 81259"/>
              <a:gd name="connsiteX3-17" fmla="*/ 772836 w 772836"/>
              <a:gd name="connsiteY3-18" fmla="*/ 81258 h 81259"/>
              <a:gd name="connsiteX4-19" fmla="*/ 0 w 772836"/>
              <a:gd name="connsiteY4-20" fmla="*/ 81259 h 81259"/>
              <a:gd name="connsiteX0-21" fmla="*/ 0 w 772836"/>
              <a:gd name="connsiteY0-22" fmla="*/ 81260 h 81260"/>
              <a:gd name="connsiteX1-23" fmla="*/ 121596 w 772836"/>
              <a:gd name="connsiteY1-24" fmla="*/ 1 h 81260"/>
              <a:gd name="connsiteX2-25" fmla="*/ 740004 w 772836"/>
              <a:gd name="connsiteY2-26" fmla="*/ 0 h 81260"/>
              <a:gd name="connsiteX3-27" fmla="*/ 772836 w 772836"/>
              <a:gd name="connsiteY3-28" fmla="*/ 81259 h 81260"/>
              <a:gd name="connsiteX4-29" fmla="*/ 0 w 772836"/>
              <a:gd name="connsiteY4-30" fmla="*/ 81260 h 81260"/>
              <a:gd name="connsiteX0-31" fmla="*/ 0 w 772836"/>
              <a:gd name="connsiteY0-32" fmla="*/ 81260 h 81260"/>
              <a:gd name="connsiteX1-33" fmla="*/ 117680 w 772836"/>
              <a:gd name="connsiteY1-34" fmla="*/ 1 h 81260"/>
              <a:gd name="connsiteX2-35" fmla="*/ 740004 w 772836"/>
              <a:gd name="connsiteY2-36" fmla="*/ 0 h 81260"/>
              <a:gd name="connsiteX3-37" fmla="*/ 772836 w 772836"/>
              <a:gd name="connsiteY3-38" fmla="*/ 81259 h 81260"/>
              <a:gd name="connsiteX4-39" fmla="*/ 0 w 772836"/>
              <a:gd name="connsiteY4-40" fmla="*/ 81260 h 81260"/>
              <a:gd name="connsiteX0-41" fmla="*/ 0 w 772836"/>
              <a:gd name="connsiteY0-42" fmla="*/ 81258 h 81258"/>
              <a:gd name="connsiteX1-43" fmla="*/ 117680 w 772836"/>
              <a:gd name="connsiteY1-44" fmla="*/ -1 h 81258"/>
              <a:gd name="connsiteX2-45" fmla="*/ 732479 w 772836"/>
              <a:gd name="connsiteY2-46" fmla="*/ 8457 h 81258"/>
              <a:gd name="connsiteX3-47" fmla="*/ 772836 w 772836"/>
              <a:gd name="connsiteY3-48" fmla="*/ 81257 h 81258"/>
              <a:gd name="connsiteX4-49" fmla="*/ 0 w 772836"/>
              <a:gd name="connsiteY4-50" fmla="*/ 81258 h 8125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772836" h="81258">
                <a:moveTo>
                  <a:pt x="0" y="81258"/>
                </a:moveTo>
                <a:lnTo>
                  <a:pt x="117680" y="-1"/>
                </a:lnTo>
                <a:lnTo>
                  <a:pt x="732479" y="8457"/>
                </a:lnTo>
                <a:lnTo>
                  <a:pt x="772836" y="81257"/>
                </a:lnTo>
                <a:lnTo>
                  <a:pt x="0" y="81258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平行四边形 13"/>
          <p:cNvSpPr/>
          <p:nvPr userDrawn="1"/>
        </p:nvSpPr>
        <p:spPr>
          <a:xfrm rot="16200000" flipV="1">
            <a:off x="425971" y="584317"/>
            <a:ext cx="621300" cy="45719"/>
          </a:xfrm>
          <a:custGeom>
            <a:avLst/>
            <a:gdLst>
              <a:gd name="connsiteX0" fmla="*/ 0 w 771798"/>
              <a:gd name="connsiteY0" fmla="*/ 81259 h 81259"/>
              <a:gd name="connsiteX1" fmla="*/ 121596 w 771798"/>
              <a:gd name="connsiteY1" fmla="*/ 0 h 81259"/>
              <a:gd name="connsiteX2" fmla="*/ 771798 w 771798"/>
              <a:gd name="connsiteY2" fmla="*/ 0 h 81259"/>
              <a:gd name="connsiteX3" fmla="*/ 650202 w 771798"/>
              <a:gd name="connsiteY3" fmla="*/ 81259 h 81259"/>
              <a:gd name="connsiteX4" fmla="*/ 0 w 771798"/>
              <a:gd name="connsiteY4" fmla="*/ 81259 h 81259"/>
              <a:gd name="connsiteX0-1" fmla="*/ 0 w 774027"/>
              <a:gd name="connsiteY0-2" fmla="*/ 81259 h 81259"/>
              <a:gd name="connsiteX1-3" fmla="*/ 121596 w 774027"/>
              <a:gd name="connsiteY1-4" fmla="*/ 0 h 81259"/>
              <a:gd name="connsiteX2-5" fmla="*/ 771798 w 774027"/>
              <a:gd name="connsiteY2-6" fmla="*/ 0 h 81259"/>
              <a:gd name="connsiteX3-7" fmla="*/ 774027 w 774027"/>
              <a:gd name="connsiteY3-8" fmla="*/ 80068 h 81259"/>
              <a:gd name="connsiteX4-9" fmla="*/ 0 w 774027"/>
              <a:gd name="connsiteY4-10" fmla="*/ 81259 h 81259"/>
              <a:gd name="connsiteX0-11" fmla="*/ 0 w 772836"/>
              <a:gd name="connsiteY0-12" fmla="*/ 81259 h 81259"/>
              <a:gd name="connsiteX1-13" fmla="*/ 121596 w 772836"/>
              <a:gd name="connsiteY1-14" fmla="*/ 0 h 81259"/>
              <a:gd name="connsiteX2-15" fmla="*/ 771798 w 772836"/>
              <a:gd name="connsiteY2-16" fmla="*/ 0 h 81259"/>
              <a:gd name="connsiteX3-17" fmla="*/ 772836 w 772836"/>
              <a:gd name="connsiteY3-18" fmla="*/ 81258 h 81259"/>
              <a:gd name="connsiteX4-19" fmla="*/ 0 w 772836"/>
              <a:gd name="connsiteY4-20" fmla="*/ 81259 h 81259"/>
              <a:gd name="connsiteX0-21" fmla="*/ 0 w 772836"/>
              <a:gd name="connsiteY0-22" fmla="*/ 81260 h 81260"/>
              <a:gd name="connsiteX1-23" fmla="*/ 121596 w 772836"/>
              <a:gd name="connsiteY1-24" fmla="*/ 1 h 81260"/>
              <a:gd name="connsiteX2-25" fmla="*/ 740004 w 772836"/>
              <a:gd name="connsiteY2-26" fmla="*/ 0 h 81260"/>
              <a:gd name="connsiteX3-27" fmla="*/ 772836 w 772836"/>
              <a:gd name="connsiteY3-28" fmla="*/ 81259 h 81260"/>
              <a:gd name="connsiteX4-29" fmla="*/ 0 w 772836"/>
              <a:gd name="connsiteY4-30" fmla="*/ 81260 h 81260"/>
              <a:gd name="connsiteX0-31" fmla="*/ 0 w 772836"/>
              <a:gd name="connsiteY0-32" fmla="*/ 85126 h 85126"/>
              <a:gd name="connsiteX1-33" fmla="*/ 166847 w 772836"/>
              <a:gd name="connsiteY1-34" fmla="*/ 0 h 85126"/>
              <a:gd name="connsiteX2-35" fmla="*/ 740004 w 772836"/>
              <a:gd name="connsiteY2-36" fmla="*/ 3866 h 85126"/>
              <a:gd name="connsiteX3-37" fmla="*/ 772836 w 772836"/>
              <a:gd name="connsiteY3-38" fmla="*/ 85125 h 85126"/>
              <a:gd name="connsiteX4-39" fmla="*/ 0 w 772836"/>
              <a:gd name="connsiteY4-40" fmla="*/ 85126 h 85126"/>
              <a:gd name="connsiteX0-41" fmla="*/ 0 w 780109"/>
              <a:gd name="connsiteY0-42" fmla="*/ 82225 h 85125"/>
              <a:gd name="connsiteX1-43" fmla="*/ 174120 w 780109"/>
              <a:gd name="connsiteY1-44" fmla="*/ 0 h 85125"/>
              <a:gd name="connsiteX2-45" fmla="*/ 747277 w 780109"/>
              <a:gd name="connsiteY2-46" fmla="*/ 3866 h 85125"/>
              <a:gd name="connsiteX3-47" fmla="*/ 780109 w 780109"/>
              <a:gd name="connsiteY3-48" fmla="*/ 85125 h 85125"/>
              <a:gd name="connsiteX4-49" fmla="*/ 0 w 780109"/>
              <a:gd name="connsiteY4-50" fmla="*/ 82225 h 85125"/>
              <a:gd name="connsiteX0-51" fmla="*/ 0 w 780109"/>
              <a:gd name="connsiteY0-52" fmla="*/ 82225 h 85125"/>
              <a:gd name="connsiteX1-53" fmla="*/ 174120 w 780109"/>
              <a:gd name="connsiteY1-54" fmla="*/ 0 h 85125"/>
              <a:gd name="connsiteX2-55" fmla="*/ 742429 w 780109"/>
              <a:gd name="connsiteY2-56" fmla="*/ 3865 h 85125"/>
              <a:gd name="connsiteX3-57" fmla="*/ 780109 w 780109"/>
              <a:gd name="connsiteY3-58" fmla="*/ 85125 h 85125"/>
              <a:gd name="connsiteX4-59" fmla="*/ 0 w 780109"/>
              <a:gd name="connsiteY4-60" fmla="*/ 82225 h 85125"/>
              <a:gd name="connsiteX0-61" fmla="*/ 0 w 780109"/>
              <a:gd name="connsiteY0-62" fmla="*/ 85126 h 88026"/>
              <a:gd name="connsiteX1-63" fmla="*/ 154727 w 780109"/>
              <a:gd name="connsiteY1-64" fmla="*/ 0 h 88026"/>
              <a:gd name="connsiteX2-65" fmla="*/ 742429 w 780109"/>
              <a:gd name="connsiteY2-66" fmla="*/ 6766 h 88026"/>
              <a:gd name="connsiteX3-67" fmla="*/ 780109 w 780109"/>
              <a:gd name="connsiteY3-68" fmla="*/ 88026 h 88026"/>
              <a:gd name="connsiteX4-69" fmla="*/ 0 w 780109"/>
              <a:gd name="connsiteY4-70" fmla="*/ 85126 h 88026"/>
              <a:gd name="connsiteX0-71" fmla="*/ 0 w 780109"/>
              <a:gd name="connsiteY0-72" fmla="*/ 85126 h 88026"/>
              <a:gd name="connsiteX1-73" fmla="*/ 154727 w 780109"/>
              <a:gd name="connsiteY1-74" fmla="*/ 0 h 88026"/>
              <a:gd name="connsiteX2-75" fmla="*/ 735156 w 780109"/>
              <a:gd name="connsiteY2-76" fmla="*/ 6765 h 88026"/>
              <a:gd name="connsiteX3-77" fmla="*/ 780109 w 780109"/>
              <a:gd name="connsiteY3-78" fmla="*/ 88026 h 88026"/>
              <a:gd name="connsiteX4-79" fmla="*/ 0 w 780109"/>
              <a:gd name="connsiteY4-80" fmla="*/ 85126 h 8802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780109" h="88026">
                <a:moveTo>
                  <a:pt x="0" y="85126"/>
                </a:moveTo>
                <a:lnTo>
                  <a:pt x="154727" y="0"/>
                </a:lnTo>
                <a:lnTo>
                  <a:pt x="735156" y="6765"/>
                </a:lnTo>
                <a:lnTo>
                  <a:pt x="780109" y="88026"/>
                </a:lnTo>
                <a:lnTo>
                  <a:pt x="0" y="85126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占位符 16"/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757873" y="1198241"/>
            <a:ext cx="10716011" cy="4871986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30000"/>
              </a:lnSpc>
              <a:buFontTx/>
              <a:buBlip>
                <a:blip r:embed="rId2"/>
              </a:buBlip>
              <a:defRPr lang="zh-CN" altLang="en-US" sz="2400" b="1" kern="1200" spc="300" dirty="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lang="zh-CN" altLang="en-US" sz="2400" kern="1200" spc="300" dirty="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lang="zh-CN" altLang="en-US" sz="2000" kern="1200" spc="300" dirty="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lang="zh-CN" altLang="en-US" sz="1800" kern="1200" spc="300" dirty="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lang="zh-CN" altLang="en-US" sz="1800" kern="1200" spc="300" dirty="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</a:lstStyle>
          <a:p>
            <a:pPr marL="363855" lvl="0" indent="-363855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Tx/>
              <a:buBlip>
                <a:blip r:embed="rId2"/>
              </a:buBlip>
            </a:pPr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5" name="矩形 14"/>
          <p:cNvSpPr/>
          <p:nvPr userDrawn="1"/>
        </p:nvSpPr>
        <p:spPr>
          <a:xfrm>
            <a:off x="709830" y="940303"/>
            <a:ext cx="10784464" cy="59962"/>
          </a:xfrm>
          <a:custGeom>
            <a:avLst/>
            <a:gdLst>
              <a:gd name="connsiteX0" fmla="*/ 0 w 10763287"/>
              <a:gd name="connsiteY0" fmla="*/ 0 h 56787"/>
              <a:gd name="connsiteX1" fmla="*/ 10763287 w 10763287"/>
              <a:gd name="connsiteY1" fmla="*/ 0 h 56787"/>
              <a:gd name="connsiteX2" fmla="*/ 10763287 w 10763287"/>
              <a:gd name="connsiteY2" fmla="*/ 56787 h 56787"/>
              <a:gd name="connsiteX3" fmla="*/ 0 w 10763287"/>
              <a:gd name="connsiteY3" fmla="*/ 56787 h 56787"/>
              <a:gd name="connsiteX4" fmla="*/ 0 w 10763287"/>
              <a:gd name="connsiteY4" fmla="*/ 0 h 56787"/>
              <a:gd name="connsiteX0-1" fmla="*/ 22225 w 10785512"/>
              <a:gd name="connsiteY0-2" fmla="*/ 0 h 56787"/>
              <a:gd name="connsiteX1-3" fmla="*/ 10785512 w 10785512"/>
              <a:gd name="connsiteY1-4" fmla="*/ 0 h 56787"/>
              <a:gd name="connsiteX2-5" fmla="*/ 10785512 w 10785512"/>
              <a:gd name="connsiteY2-6" fmla="*/ 56787 h 56787"/>
              <a:gd name="connsiteX3-7" fmla="*/ 0 w 10785512"/>
              <a:gd name="connsiteY3-8" fmla="*/ 53612 h 56787"/>
              <a:gd name="connsiteX4-9" fmla="*/ 22225 w 10785512"/>
              <a:gd name="connsiteY4-10" fmla="*/ 0 h 56787"/>
              <a:gd name="connsiteX0-11" fmla="*/ 22225 w 10785512"/>
              <a:gd name="connsiteY0-12" fmla="*/ 0 h 56787"/>
              <a:gd name="connsiteX1-13" fmla="*/ 10785512 w 10785512"/>
              <a:gd name="connsiteY1-14" fmla="*/ 0 h 56787"/>
              <a:gd name="connsiteX2-15" fmla="*/ 10785512 w 10785512"/>
              <a:gd name="connsiteY2-16" fmla="*/ 56787 h 56787"/>
              <a:gd name="connsiteX3-17" fmla="*/ 0 w 10785512"/>
              <a:gd name="connsiteY3-18" fmla="*/ 53612 h 56787"/>
              <a:gd name="connsiteX4-19" fmla="*/ 22225 w 10785512"/>
              <a:gd name="connsiteY4-20" fmla="*/ 0 h 56787"/>
              <a:gd name="connsiteX0-21" fmla="*/ 22225 w 10785512"/>
              <a:gd name="connsiteY0-22" fmla="*/ 0 h 59962"/>
              <a:gd name="connsiteX1-23" fmla="*/ 10785512 w 10785512"/>
              <a:gd name="connsiteY1-24" fmla="*/ 0 h 59962"/>
              <a:gd name="connsiteX2-25" fmla="*/ 10785512 w 10785512"/>
              <a:gd name="connsiteY2-26" fmla="*/ 56787 h 59962"/>
              <a:gd name="connsiteX3-27" fmla="*/ 0 w 10785512"/>
              <a:gd name="connsiteY3-28" fmla="*/ 59962 h 59962"/>
              <a:gd name="connsiteX4-29" fmla="*/ 22225 w 10785512"/>
              <a:gd name="connsiteY4-30" fmla="*/ 0 h 5996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785512" h="59962">
                <a:moveTo>
                  <a:pt x="22225" y="0"/>
                </a:moveTo>
                <a:lnTo>
                  <a:pt x="10785512" y="0"/>
                </a:lnTo>
                <a:lnTo>
                  <a:pt x="10785512" y="56787"/>
                </a:lnTo>
                <a:lnTo>
                  <a:pt x="0" y="59962"/>
                </a:lnTo>
                <a:lnTo>
                  <a:pt x="22225" y="0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/>
          <p:cNvPicPr>
            <a:picLocks noChangeAspect="1"/>
          </p:cNvPicPr>
          <p:nvPr userDrawn="1"/>
        </p:nvPicPr>
        <p:blipFill rotWithShape="1">
          <a:blip r:embed="rId3" cstate="screen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200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-39299"/>
          <a:stretch>
            <a:fillRect/>
          </a:stretch>
        </p:blipFill>
        <p:spPr>
          <a:xfrm>
            <a:off x="8923033" y="261779"/>
            <a:ext cx="2626310" cy="455772"/>
          </a:xfrm>
          <a:prstGeom prst="rect">
            <a:avLst/>
          </a:prstGeom>
        </p:spPr>
      </p:pic>
      <p:sp>
        <p:nvSpPr>
          <p:cNvPr id="24" name="矩形: 剪去单角 23"/>
          <p:cNvSpPr/>
          <p:nvPr userDrawn="1"/>
        </p:nvSpPr>
        <p:spPr>
          <a:xfrm rot="5400000" flipV="1">
            <a:off x="6020103" y="686100"/>
            <a:ext cx="147097" cy="12196703"/>
          </a:xfrm>
          <a:prstGeom prst="snip1Rect">
            <a:avLst>
              <a:gd name="adj" fmla="val 0"/>
            </a:avLst>
          </a:prstGeom>
          <a:solidFill>
            <a:schemeClr val="bg1">
              <a:lumMod val="7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5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078570" y="64135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E0CFBD"/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  <p:sp>
        <p:nvSpPr>
          <p:cNvPr id="26" name="平行四边形 25"/>
          <p:cNvSpPr/>
          <p:nvPr userDrawn="1"/>
        </p:nvSpPr>
        <p:spPr>
          <a:xfrm>
            <a:off x="893764" y="6710902"/>
            <a:ext cx="873216" cy="147098"/>
          </a:xfrm>
          <a:prstGeom prst="parallelogram">
            <a:avLst/>
          </a:prstGeom>
          <a:solidFill>
            <a:srgbClr val="E0CF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图片 15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03" b="31510"/>
          <a:stretch>
            <a:fillRect/>
          </a:stretch>
        </p:blipFill>
        <p:spPr>
          <a:xfrm>
            <a:off x="996570" y="6720427"/>
            <a:ext cx="677129" cy="12827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01">
    <p:bg>
      <p:bgPr>
        <a:solidFill>
          <a:srgbClr val="A620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任意多边形: 形状 14"/>
          <p:cNvSpPr/>
          <p:nvPr userDrawn="1"/>
        </p:nvSpPr>
        <p:spPr>
          <a:xfrm>
            <a:off x="0" y="-13844"/>
            <a:ext cx="8775700" cy="6871844"/>
          </a:xfrm>
          <a:custGeom>
            <a:avLst/>
            <a:gdLst>
              <a:gd name="connsiteX0" fmla="*/ 0 w 7775476"/>
              <a:gd name="connsiteY0" fmla="*/ 0 h 6858000"/>
              <a:gd name="connsiteX1" fmla="*/ 7326808 w 7775476"/>
              <a:gd name="connsiteY1" fmla="*/ 0 h 6858000"/>
              <a:gd name="connsiteX2" fmla="*/ 7370317 w 7775476"/>
              <a:gd name="connsiteY2" fmla="*/ 107072 h 6858000"/>
              <a:gd name="connsiteX3" fmla="*/ 7775476 w 7775476"/>
              <a:gd name="connsiteY3" fmla="*/ 2334639 h 6858000"/>
              <a:gd name="connsiteX4" fmla="*/ 6040912 w 7775476"/>
              <a:gd name="connsiteY4" fmla="*/ 6690718 h 6858000"/>
              <a:gd name="connsiteX5" fmla="*/ 5876541 w 7775476"/>
              <a:gd name="connsiteY5" fmla="*/ 6858000 h 6858000"/>
              <a:gd name="connsiteX6" fmla="*/ 0 w 7775476"/>
              <a:gd name="connsiteY6" fmla="*/ 6858000 h 6858000"/>
              <a:gd name="connsiteX7" fmla="*/ 0 w 7775476"/>
              <a:gd name="connsiteY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75476" h="6858000">
                <a:moveTo>
                  <a:pt x="0" y="0"/>
                </a:moveTo>
                <a:lnTo>
                  <a:pt x="7326808" y="0"/>
                </a:lnTo>
                <a:lnTo>
                  <a:pt x="7370317" y="107072"/>
                </a:lnTo>
                <a:cubicBezTo>
                  <a:pt x="7632429" y="801663"/>
                  <a:pt x="7775476" y="1551942"/>
                  <a:pt x="7775476" y="2334639"/>
                </a:cubicBezTo>
                <a:cubicBezTo>
                  <a:pt x="7775476" y="4011847"/>
                  <a:pt x="7118627" y="5540198"/>
                  <a:pt x="6040912" y="6690718"/>
                </a:cubicBezTo>
                <a:lnTo>
                  <a:pt x="5876541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/>
          <p:cNvSpPr/>
          <p:nvPr userDrawn="1"/>
        </p:nvSpPr>
        <p:spPr>
          <a:xfrm>
            <a:off x="2371344" y="1409700"/>
            <a:ext cx="3340100" cy="3340100"/>
          </a:xfrm>
          <a:prstGeom prst="ellipse">
            <a:avLst/>
          </a:prstGeom>
          <a:blipFill dpi="0" rotWithShape="1">
            <a:blip r:embed="rId2" cstate="screen">
              <a:alphaModFix amt="15000"/>
            </a:blip>
            <a:srcRect/>
            <a:stretch>
              <a:fillRect l="-11529" t="-11529" r="-11513" b="-1151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860403" y="2140703"/>
            <a:ext cx="7054894" cy="1066800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grpSp>
        <p:nvGrpSpPr>
          <p:cNvPr id="2" name="组合 1"/>
          <p:cNvGrpSpPr/>
          <p:nvPr userDrawn="1"/>
        </p:nvGrpSpPr>
        <p:grpSpPr>
          <a:xfrm>
            <a:off x="9013882" y="2446217"/>
            <a:ext cx="2895851" cy="761295"/>
            <a:chOff x="8201082" y="2090313"/>
            <a:chExt cx="2895851" cy="761295"/>
          </a:xfrm>
        </p:grpSpPr>
        <p:pic>
          <p:nvPicPr>
            <p:cNvPr id="16" name="图片 15"/>
            <p:cNvPicPr>
              <a:picLocks noChangeAspect="1"/>
            </p:cNvPicPr>
            <p:nvPr userDrawn="1"/>
          </p:nvPicPr>
          <p:blipFill rotWithShape="1">
            <a:blip r:embed="rId3" cstate="screen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100000" contrast="200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 t="-39299"/>
            <a:stretch>
              <a:fillRect/>
            </a:stretch>
          </p:blipFill>
          <p:spPr>
            <a:xfrm>
              <a:off x="8335853" y="2090313"/>
              <a:ext cx="2626310" cy="455772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 userDrawn="1"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201082" y="2595554"/>
              <a:ext cx="2895851" cy="256054"/>
            </a:xfrm>
            <a:prstGeom prst="rect">
              <a:avLst/>
            </a:prstGeom>
          </p:spPr>
        </p:pic>
      </p:grpSp>
      <p:sp>
        <p:nvSpPr>
          <p:cNvPr id="13" name="圆: 空心 12"/>
          <p:cNvSpPr/>
          <p:nvPr userDrawn="1"/>
        </p:nvSpPr>
        <p:spPr>
          <a:xfrm>
            <a:off x="1986523" y="1024614"/>
            <a:ext cx="4109742" cy="4109742"/>
          </a:xfrm>
          <a:prstGeom prst="donut">
            <a:avLst>
              <a:gd name="adj" fmla="val 9235"/>
            </a:avLst>
          </a:prstGeom>
          <a:blipFill dpi="0" rotWithShape="1">
            <a:blip r:embed="rId2" cstate="screen">
              <a:alphaModFix amt="1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(带底边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剪去单角 1"/>
          <p:cNvSpPr/>
          <p:nvPr userDrawn="1"/>
        </p:nvSpPr>
        <p:spPr>
          <a:xfrm rot="5400000" flipV="1">
            <a:off x="6020103" y="686100"/>
            <a:ext cx="147097" cy="12196703"/>
          </a:xfrm>
          <a:prstGeom prst="snip1Rect">
            <a:avLst>
              <a:gd name="adj" fmla="val 0"/>
            </a:avLst>
          </a:prstGeom>
          <a:solidFill>
            <a:schemeClr val="bg1">
              <a:lumMod val="7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3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078570" y="64135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E0CFBD"/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  <p:sp>
        <p:nvSpPr>
          <p:cNvPr id="5" name="平行四边形 4"/>
          <p:cNvSpPr/>
          <p:nvPr userDrawn="1"/>
        </p:nvSpPr>
        <p:spPr>
          <a:xfrm>
            <a:off x="893764" y="6710902"/>
            <a:ext cx="873216" cy="147098"/>
          </a:xfrm>
          <a:prstGeom prst="parallelogram">
            <a:avLst/>
          </a:prstGeom>
          <a:solidFill>
            <a:srgbClr val="E0CF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 userDrawn="1"/>
        </p:nvSpPr>
        <p:spPr>
          <a:xfrm>
            <a:off x="951341" y="6663471"/>
            <a:ext cx="84670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dist"/>
            <a:r>
              <a:rPr lang="en-US" altLang="zh-CN" sz="1100" b="0" i="1" spc="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SJTU</a:t>
            </a:r>
            <a:endParaRPr lang="zh-CN" altLang="en-US" sz="1100" b="0" i="1" spc="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（纯白，无底边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078570" y="64135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E0CFBD"/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1286688" y="7510423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790688" y="7510423"/>
            <a:ext cx="3960000" cy="3168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-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占位符 5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  <a14:imgEffect>
                      <a14:saturation sat="12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12951" y="-13844"/>
            <a:ext cx="12179048" cy="6871844"/>
          </a:xfrm>
          <a:prstGeom prst="rect">
            <a:avLst/>
          </a:prstGeom>
        </p:spPr>
      </p:pic>
      <p:sp>
        <p:nvSpPr>
          <p:cNvPr id="15" name="任意多边形: 形状 14"/>
          <p:cNvSpPr/>
          <p:nvPr userDrawn="1"/>
        </p:nvSpPr>
        <p:spPr>
          <a:xfrm>
            <a:off x="1" y="-13844"/>
            <a:ext cx="9051317" cy="6871844"/>
          </a:xfrm>
          <a:custGeom>
            <a:avLst/>
            <a:gdLst>
              <a:gd name="connsiteX0" fmla="*/ 0 w 9051317"/>
              <a:gd name="connsiteY0" fmla="*/ 0 h 6871844"/>
              <a:gd name="connsiteX1" fmla="*/ 8724495 w 9051317"/>
              <a:gd name="connsiteY1" fmla="*/ 0 h 6871844"/>
              <a:gd name="connsiteX2" fmla="*/ 8832115 w 9051317"/>
              <a:gd name="connsiteY2" fmla="*/ 466295 h 6871844"/>
              <a:gd name="connsiteX3" fmla="*/ 9051317 w 9051317"/>
              <a:gd name="connsiteY3" fmla="*/ 2640728 h 6871844"/>
              <a:gd name="connsiteX4" fmla="*/ 8203435 w 9051317"/>
              <a:gd name="connsiteY4" fmla="*/ 6840435 h 6871844"/>
              <a:gd name="connsiteX5" fmla="*/ 8189236 w 9051317"/>
              <a:gd name="connsiteY5" fmla="*/ 6871844 h 6871844"/>
              <a:gd name="connsiteX6" fmla="*/ 0 w 9051317"/>
              <a:gd name="connsiteY6" fmla="*/ 6871844 h 6871844"/>
              <a:gd name="connsiteX7" fmla="*/ 0 w 9051317"/>
              <a:gd name="connsiteY7" fmla="*/ 0 h 6871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051317" h="6871844">
                <a:moveTo>
                  <a:pt x="0" y="0"/>
                </a:moveTo>
                <a:lnTo>
                  <a:pt x="8724495" y="0"/>
                </a:lnTo>
                <a:lnTo>
                  <a:pt x="8832115" y="466295"/>
                </a:lnTo>
                <a:cubicBezTo>
                  <a:pt x="8975839" y="1168657"/>
                  <a:pt x="9051317" y="1895878"/>
                  <a:pt x="9051317" y="2640728"/>
                </a:cubicBezTo>
                <a:cubicBezTo>
                  <a:pt x="9051317" y="4130428"/>
                  <a:pt x="8749407" y="5549614"/>
                  <a:pt x="8203435" y="6840435"/>
                </a:cubicBezTo>
                <a:lnTo>
                  <a:pt x="8189236" y="6871844"/>
                </a:lnTo>
                <a:lnTo>
                  <a:pt x="0" y="687184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任意多边形: 形状 15"/>
          <p:cNvSpPr/>
          <p:nvPr userDrawn="1"/>
        </p:nvSpPr>
        <p:spPr>
          <a:xfrm>
            <a:off x="0" y="-13844"/>
            <a:ext cx="8775700" cy="6871844"/>
          </a:xfrm>
          <a:custGeom>
            <a:avLst/>
            <a:gdLst>
              <a:gd name="connsiteX0" fmla="*/ 0 w 7775476"/>
              <a:gd name="connsiteY0" fmla="*/ 0 h 6858000"/>
              <a:gd name="connsiteX1" fmla="*/ 7326808 w 7775476"/>
              <a:gd name="connsiteY1" fmla="*/ 0 h 6858000"/>
              <a:gd name="connsiteX2" fmla="*/ 7370317 w 7775476"/>
              <a:gd name="connsiteY2" fmla="*/ 107072 h 6858000"/>
              <a:gd name="connsiteX3" fmla="*/ 7775476 w 7775476"/>
              <a:gd name="connsiteY3" fmla="*/ 2334639 h 6858000"/>
              <a:gd name="connsiteX4" fmla="*/ 6040912 w 7775476"/>
              <a:gd name="connsiteY4" fmla="*/ 6690718 h 6858000"/>
              <a:gd name="connsiteX5" fmla="*/ 5876541 w 7775476"/>
              <a:gd name="connsiteY5" fmla="*/ 6858000 h 6858000"/>
              <a:gd name="connsiteX6" fmla="*/ 0 w 7775476"/>
              <a:gd name="connsiteY6" fmla="*/ 6858000 h 6858000"/>
              <a:gd name="connsiteX7" fmla="*/ 0 w 7775476"/>
              <a:gd name="connsiteY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75476" h="6858000">
                <a:moveTo>
                  <a:pt x="0" y="0"/>
                </a:moveTo>
                <a:lnTo>
                  <a:pt x="7326808" y="0"/>
                </a:lnTo>
                <a:lnTo>
                  <a:pt x="7370317" y="107072"/>
                </a:lnTo>
                <a:cubicBezTo>
                  <a:pt x="7632429" y="801663"/>
                  <a:pt x="7775476" y="1551942"/>
                  <a:pt x="7775476" y="2334639"/>
                </a:cubicBezTo>
                <a:cubicBezTo>
                  <a:pt x="7775476" y="4011847"/>
                  <a:pt x="7118627" y="5540198"/>
                  <a:pt x="6040912" y="6690718"/>
                </a:cubicBezTo>
                <a:lnTo>
                  <a:pt x="5876541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A620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1742554"/>
            <a:ext cx="7525799" cy="1789918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5400" b="1" spc="3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1069561" y="3748822"/>
            <a:ext cx="6933903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800" b="0" spc="3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20" name="图片 19"/>
          <p:cNvPicPr>
            <a:picLocks noChangeAspect="1"/>
          </p:cNvPicPr>
          <p:nvPr userDrawn="1"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4241" y="291559"/>
            <a:ext cx="2577988" cy="847493"/>
          </a:xfrm>
          <a:prstGeom prst="rect">
            <a:avLst/>
          </a:prstGeom>
        </p:spPr>
      </p:pic>
      <p:grpSp>
        <p:nvGrpSpPr>
          <p:cNvPr id="21" name="组合 20"/>
          <p:cNvGrpSpPr/>
          <p:nvPr userDrawn="1"/>
        </p:nvGrpSpPr>
        <p:grpSpPr>
          <a:xfrm>
            <a:off x="1142749" y="5385894"/>
            <a:ext cx="2895851" cy="747975"/>
            <a:chOff x="1142749" y="5535283"/>
            <a:chExt cx="2895851" cy="747975"/>
          </a:xfrm>
        </p:grpSpPr>
        <p:pic>
          <p:nvPicPr>
            <p:cNvPr id="25" name="图片 24"/>
            <p:cNvPicPr>
              <a:picLocks noChangeAspect="1"/>
            </p:cNvPicPr>
            <p:nvPr/>
          </p:nvPicPr>
          <p:blipFill rotWithShape="1">
            <a:blip r:embed="rId6" cstate="screen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20000" contrast="200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 t="-39299"/>
            <a:stretch>
              <a:fillRect/>
            </a:stretch>
          </p:blipFill>
          <p:spPr>
            <a:xfrm>
              <a:off x="1231900" y="5535283"/>
              <a:ext cx="2626310" cy="455772"/>
            </a:xfrm>
            <a:prstGeom prst="rect">
              <a:avLst/>
            </a:prstGeom>
          </p:spPr>
        </p:pic>
        <p:pic>
          <p:nvPicPr>
            <p:cNvPr id="26" name="图片 25"/>
            <p:cNvPicPr>
              <a:picLocks noChangeAspect="1"/>
            </p:cNvPicPr>
            <p:nvPr/>
          </p:nvPicPr>
          <p:blipFill>
            <a:blip r:embed="rId8">
              <a:lum bright="70000" contrast="-70000"/>
            </a:blip>
            <a:stretch>
              <a:fillRect/>
            </a:stretch>
          </p:blipFill>
          <p:spPr>
            <a:xfrm>
              <a:off x="1142749" y="6027204"/>
              <a:ext cx="2895851" cy="256054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封面-05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任意多边形: 形状 14"/>
          <p:cNvSpPr/>
          <p:nvPr userDrawn="1"/>
        </p:nvSpPr>
        <p:spPr>
          <a:xfrm>
            <a:off x="1" y="-13844"/>
            <a:ext cx="9051317" cy="6871844"/>
          </a:xfrm>
          <a:custGeom>
            <a:avLst/>
            <a:gdLst>
              <a:gd name="connsiteX0" fmla="*/ 0 w 9051317"/>
              <a:gd name="connsiteY0" fmla="*/ 0 h 6871844"/>
              <a:gd name="connsiteX1" fmla="*/ 8724495 w 9051317"/>
              <a:gd name="connsiteY1" fmla="*/ 0 h 6871844"/>
              <a:gd name="connsiteX2" fmla="*/ 8832115 w 9051317"/>
              <a:gd name="connsiteY2" fmla="*/ 466295 h 6871844"/>
              <a:gd name="connsiteX3" fmla="*/ 9051317 w 9051317"/>
              <a:gd name="connsiteY3" fmla="*/ 2640728 h 6871844"/>
              <a:gd name="connsiteX4" fmla="*/ 8203435 w 9051317"/>
              <a:gd name="connsiteY4" fmla="*/ 6840435 h 6871844"/>
              <a:gd name="connsiteX5" fmla="*/ 8189236 w 9051317"/>
              <a:gd name="connsiteY5" fmla="*/ 6871844 h 6871844"/>
              <a:gd name="connsiteX6" fmla="*/ 0 w 9051317"/>
              <a:gd name="connsiteY6" fmla="*/ 6871844 h 6871844"/>
              <a:gd name="connsiteX7" fmla="*/ 0 w 9051317"/>
              <a:gd name="connsiteY7" fmla="*/ 0 h 6871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051317" h="6871844">
                <a:moveTo>
                  <a:pt x="0" y="0"/>
                </a:moveTo>
                <a:lnTo>
                  <a:pt x="8724495" y="0"/>
                </a:lnTo>
                <a:lnTo>
                  <a:pt x="8832115" y="466295"/>
                </a:lnTo>
                <a:cubicBezTo>
                  <a:pt x="8975839" y="1168657"/>
                  <a:pt x="9051317" y="1895878"/>
                  <a:pt x="9051317" y="2640728"/>
                </a:cubicBezTo>
                <a:cubicBezTo>
                  <a:pt x="9051317" y="4130428"/>
                  <a:pt x="8749407" y="5549614"/>
                  <a:pt x="8203435" y="6840435"/>
                </a:cubicBezTo>
                <a:lnTo>
                  <a:pt x="8189236" y="6871844"/>
                </a:lnTo>
                <a:lnTo>
                  <a:pt x="0" y="687184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任意多边形: 形状 15"/>
          <p:cNvSpPr/>
          <p:nvPr userDrawn="1"/>
        </p:nvSpPr>
        <p:spPr>
          <a:xfrm>
            <a:off x="0" y="-13844"/>
            <a:ext cx="8775700" cy="6871844"/>
          </a:xfrm>
          <a:custGeom>
            <a:avLst/>
            <a:gdLst>
              <a:gd name="connsiteX0" fmla="*/ 0 w 7775476"/>
              <a:gd name="connsiteY0" fmla="*/ 0 h 6858000"/>
              <a:gd name="connsiteX1" fmla="*/ 7326808 w 7775476"/>
              <a:gd name="connsiteY1" fmla="*/ 0 h 6858000"/>
              <a:gd name="connsiteX2" fmla="*/ 7370317 w 7775476"/>
              <a:gd name="connsiteY2" fmla="*/ 107072 h 6858000"/>
              <a:gd name="connsiteX3" fmla="*/ 7775476 w 7775476"/>
              <a:gd name="connsiteY3" fmla="*/ 2334639 h 6858000"/>
              <a:gd name="connsiteX4" fmla="*/ 6040912 w 7775476"/>
              <a:gd name="connsiteY4" fmla="*/ 6690718 h 6858000"/>
              <a:gd name="connsiteX5" fmla="*/ 5876541 w 7775476"/>
              <a:gd name="connsiteY5" fmla="*/ 6858000 h 6858000"/>
              <a:gd name="connsiteX6" fmla="*/ 0 w 7775476"/>
              <a:gd name="connsiteY6" fmla="*/ 6858000 h 6858000"/>
              <a:gd name="connsiteX7" fmla="*/ 0 w 7775476"/>
              <a:gd name="connsiteY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75476" h="6858000">
                <a:moveTo>
                  <a:pt x="0" y="0"/>
                </a:moveTo>
                <a:lnTo>
                  <a:pt x="7326808" y="0"/>
                </a:lnTo>
                <a:lnTo>
                  <a:pt x="7370317" y="107072"/>
                </a:lnTo>
                <a:cubicBezTo>
                  <a:pt x="7632429" y="801663"/>
                  <a:pt x="7775476" y="1551942"/>
                  <a:pt x="7775476" y="2334639"/>
                </a:cubicBezTo>
                <a:cubicBezTo>
                  <a:pt x="7775476" y="4011847"/>
                  <a:pt x="7118627" y="5540198"/>
                  <a:pt x="6040912" y="6690718"/>
                </a:cubicBezTo>
                <a:lnTo>
                  <a:pt x="5876541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A620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1742554"/>
            <a:ext cx="7525799" cy="1789918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5400" b="1" spc="3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1069561" y="3748822"/>
            <a:ext cx="6933903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800" b="0" spc="3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20" name="图片 19"/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4241" y="291559"/>
            <a:ext cx="2577988" cy="847493"/>
          </a:xfrm>
          <a:prstGeom prst="rect">
            <a:avLst/>
          </a:prstGeom>
        </p:spPr>
      </p:pic>
      <p:grpSp>
        <p:nvGrpSpPr>
          <p:cNvPr id="21" name="组合 20"/>
          <p:cNvGrpSpPr/>
          <p:nvPr userDrawn="1"/>
        </p:nvGrpSpPr>
        <p:grpSpPr>
          <a:xfrm>
            <a:off x="1142749" y="5385894"/>
            <a:ext cx="2895851" cy="747975"/>
            <a:chOff x="1142749" y="5535283"/>
            <a:chExt cx="2895851" cy="747975"/>
          </a:xfrm>
        </p:grpSpPr>
        <p:pic>
          <p:nvPicPr>
            <p:cNvPr id="25" name="图片 24"/>
            <p:cNvPicPr>
              <a:picLocks noChangeAspect="1"/>
            </p:cNvPicPr>
            <p:nvPr/>
          </p:nvPicPr>
          <p:blipFill rotWithShape="1">
            <a:blip r:embed="rId4" cstate="screen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20000" contrast="200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 t="-39299"/>
            <a:stretch>
              <a:fillRect/>
            </a:stretch>
          </p:blipFill>
          <p:spPr>
            <a:xfrm>
              <a:off x="1231900" y="5535283"/>
              <a:ext cx="2626310" cy="455772"/>
            </a:xfrm>
            <a:prstGeom prst="rect">
              <a:avLst/>
            </a:prstGeom>
          </p:spPr>
        </p:pic>
        <p:pic>
          <p:nvPicPr>
            <p:cNvPr id="26" name="图片 25"/>
            <p:cNvPicPr>
              <a:picLocks noChangeAspect="1"/>
            </p:cNvPicPr>
            <p:nvPr/>
          </p:nvPicPr>
          <p:blipFill>
            <a:blip r:embed="rId6">
              <a:lum bright="70000" contrast="-70000"/>
            </a:blip>
            <a:stretch>
              <a:fillRect/>
            </a:stretch>
          </p:blipFill>
          <p:spPr>
            <a:xfrm>
              <a:off x="1142749" y="6027204"/>
              <a:ext cx="2895851" cy="256054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目录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ject 2010"/>
          <p:cNvSpPr txBox="1"/>
          <p:nvPr userDrawn="1"/>
        </p:nvSpPr>
        <p:spPr>
          <a:xfrm>
            <a:off x="921270" y="2093253"/>
            <a:ext cx="2282428" cy="78105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defTabSz="457200">
              <a:lnSpc>
                <a:spcPct val="83000"/>
              </a:lnSpc>
            </a:pPr>
            <a:r>
              <a:rPr lang="zh-CN" altLang="en-US" sz="6125" spc="-123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zh-CN" altLang="en-US" sz="90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Object 2011"/>
          <p:cNvSpPr txBox="1"/>
          <p:nvPr userDrawn="1"/>
        </p:nvSpPr>
        <p:spPr>
          <a:xfrm>
            <a:off x="771525" y="3213440"/>
            <a:ext cx="2781300" cy="4572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defTabSz="457200"/>
            <a:r>
              <a:rPr lang="en-US" altLang="zh-CN" sz="3000" spc="12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sz="90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任意多边形: 形状 20"/>
          <p:cNvSpPr/>
          <p:nvPr userDrawn="1"/>
        </p:nvSpPr>
        <p:spPr>
          <a:xfrm>
            <a:off x="-21616" y="-26544"/>
            <a:ext cx="3958617" cy="6884544"/>
          </a:xfrm>
          <a:custGeom>
            <a:avLst/>
            <a:gdLst>
              <a:gd name="connsiteX0" fmla="*/ 0 w 9051317"/>
              <a:gd name="connsiteY0" fmla="*/ 0 h 6871844"/>
              <a:gd name="connsiteX1" fmla="*/ 8724495 w 9051317"/>
              <a:gd name="connsiteY1" fmla="*/ 0 h 6871844"/>
              <a:gd name="connsiteX2" fmla="*/ 8832115 w 9051317"/>
              <a:gd name="connsiteY2" fmla="*/ 466295 h 6871844"/>
              <a:gd name="connsiteX3" fmla="*/ 9051317 w 9051317"/>
              <a:gd name="connsiteY3" fmla="*/ 2640728 h 6871844"/>
              <a:gd name="connsiteX4" fmla="*/ 8203435 w 9051317"/>
              <a:gd name="connsiteY4" fmla="*/ 6840435 h 6871844"/>
              <a:gd name="connsiteX5" fmla="*/ 8189236 w 9051317"/>
              <a:gd name="connsiteY5" fmla="*/ 6871844 h 6871844"/>
              <a:gd name="connsiteX6" fmla="*/ 0 w 9051317"/>
              <a:gd name="connsiteY6" fmla="*/ 6871844 h 6871844"/>
              <a:gd name="connsiteX7" fmla="*/ 0 w 9051317"/>
              <a:gd name="connsiteY7" fmla="*/ 0 h 6871844"/>
              <a:gd name="connsiteX0-1" fmla="*/ 5092700 w 9051317"/>
              <a:gd name="connsiteY0-2" fmla="*/ 0 h 6884544"/>
              <a:gd name="connsiteX1-3" fmla="*/ 8724495 w 9051317"/>
              <a:gd name="connsiteY1-4" fmla="*/ 12700 h 6884544"/>
              <a:gd name="connsiteX2-5" fmla="*/ 8832115 w 9051317"/>
              <a:gd name="connsiteY2-6" fmla="*/ 478995 h 6884544"/>
              <a:gd name="connsiteX3-7" fmla="*/ 9051317 w 9051317"/>
              <a:gd name="connsiteY3-8" fmla="*/ 2653428 h 6884544"/>
              <a:gd name="connsiteX4-9" fmla="*/ 8203435 w 9051317"/>
              <a:gd name="connsiteY4-10" fmla="*/ 6853135 h 6884544"/>
              <a:gd name="connsiteX5-11" fmla="*/ 8189236 w 9051317"/>
              <a:gd name="connsiteY5-12" fmla="*/ 6884544 h 6884544"/>
              <a:gd name="connsiteX6-13" fmla="*/ 0 w 9051317"/>
              <a:gd name="connsiteY6-14" fmla="*/ 6884544 h 6884544"/>
              <a:gd name="connsiteX7-15" fmla="*/ 5092700 w 9051317"/>
              <a:gd name="connsiteY7-16" fmla="*/ 0 h 6884544"/>
              <a:gd name="connsiteX0-17" fmla="*/ 0 w 3958617"/>
              <a:gd name="connsiteY0-18" fmla="*/ 0 h 6884544"/>
              <a:gd name="connsiteX1-19" fmla="*/ 3631795 w 3958617"/>
              <a:gd name="connsiteY1-20" fmla="*/ 12700 h 6884544"/>
              <a:gd name="connsiteX2-21" fmla="*/ 3739415 w 3958617"/>
              <a:gd name="connsiteY2-22" fmla="*/ 478995 h 6884544"/>
              <a:gd name="connsiteX3-23" fmla="*/ 3958617 w 3958617"/>
              <a:gd name="connsiteY3-24" fmla="*/ 2653428 h 6884544"/>
              <a:gd name="connsiteX4-25" fmla="*/ 3110735 w 3958617"/>
              <a:gd name="connsiteY4-26" fmla="*/ 6853135 h 6884544"/>
              <a:gd name="connsiteX5-27" fmla="*/ 3096536 w 3958617"/>
              <a:gd name="connsiteY5-28" fmla="*/ 6884544 h 6884544"/>
              <a:gd name="connsiteX6-29" fmla="*/ 0 w 3958617"/>
              <a:gd name="connsiteY6-30" fmla="*/ 6884544 h 6884544"/>
              <a:gd name="connsiteX7-31" fmla="*/ 0 w 3958617"/>
              <a:gd name="connsiteY7-32" fmla="*/ 0 h 688454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</a:cxnLst>
            <a:rect l="l" t="t" r="r" b="b"/>
            <a:pathLst>
              <a:path w="3958617" h="6884544">
                <a:moveTo>
                  <a:pt x="0" y="0"/>
                </a:moveTo>
                <a:lnTo>
                  <a:pt x="3631795" y="12700"/>
                </a:lnTo>
                <a:lnTo>
                  <a:pt x="3739415" y="478995"/>
                </a:lnTo>
                <a:cubicBezTo>
                  <a:pt x="3883139" y="1181357"/>
                  <a:pt x="3958617" y="1908578"/>
                  <a:pt x="3958617" y="2653428"/>
                </a:cubicBezTo>
                <a:cubicBezTo>
                  <a:pt x="3958617" y="4143128"/>
                  <a:pt x="3656707" y="5562314"/>
                  <a:pt x="3110735" y="6853135"/>
                </a:cubicBezTo>
                <a:lnTo>
                  <a:pt x="3096536" y="6884544"/>
                </a:lnTo>
                <a:lnTo>
                  <a:pt x="0" y="688454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6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任意多边形: 形状 21"/>
          <p:cNvSpPr/>
          <p:nvPr userDrawn="1"/>
        </p:nvSpPr>
        <p:spPr>
          <a:xfrm>
            <a:off x="-45697" y="-29720"/>
            <a:ext cx="3686175" cy="6890895"/>
          </a:xfrm>
          <a:custGeom>
            <a:avLst/>
            <a:gdLst>
              <a:gd name="connsiteX0" fmla="*/ 0 w 7775476"/>
              <a:gd name="connsiteY0" fmla="*/ 0 h 6858000"/>
              <a:gd name="connsiteX1" fmla="*/ 7326808 w 7775476"/>
              <a:gd name="connsiteY1" fmla="*/ 0 h 6858000"/>
              <a:gd name="connsiteX2" fmla="*/ 7370317 w 7775476"/>
              <a:gd name="connsiteY2" fmla="*/ 107072 h 6858000"/>
              <a:gd name="connsiteX3" fmla="*/ 7775476 w 7775476"/>
              <a:gd name="connsiteY3" fmla="*/ 2334639 h 6858000"/>
              <a:gd name="connsiteX4" fmla="*/ 6040912 w 7775476"/>
              <a:gd name="connsiteY4" fmla="*/ 6690718 h 6858000"/>
              <a:gd name="connsiteX5" fmla="*/ 5876541 w 7775476"/>
              <a:gd name="connsiteY5" fmla="*/ 6858000 h 6858000"/>
              <a:gd name="connsiteX6" fmla="*/ 0 w 7775476"/>
              <a:gd name="connsiteY6" fmla="*/ 6858000 h 6858000"/>
              <a:gd name="connsiteX7" fmla="*/ 0 w 7775476"/>
              <a:gd name="connsiteY7" fmla="*/ 0 h 6858000"/>
              <a:gd name="connsiteX0-1" fmla="*/ 4523504 w 7775476"/>
              <a:gd name="connsiteY0-2" fmla="*/ 0 h 6870674"/>
              <a:gd name="connsiteX1-3" fmla="*/ 7326808 w 7775476"/>
              <a:gd name="connsiteY1-4" fmla="*/ 12674 h 6870674"/>
              <a:gd name="connsiteX2-5" fmla="*/ 7370317 w 7775476"/>
              <a:gd name="connsiteY2-6" fmla="*/ 119746 h 6870674"/>
              <a:gd name="connsiteX3-7" fmla="*/ 7775476 w 7775476"/>
              <a:gd name="connsiteY3-8" fmla="*/ 2347313 h 6870674"/>
              <a:gd name="connsiteX4-9" fmla="*/ 6040912 w 7775476"/>
              <a:gd name="connsiteY4-10" fmla="*/ 6703392 h 6870674"/>
              <a:gd name="connsiteX5-11" fmla="*/ 5876541 w 7775476"/>
              <a:gd name="connsiteY5-12" fmla="*/ 6870674 h 6870674"/>
              <a:gd name="connsiteX6-13" fmla="*/ 0 w 7775476"/>
              <a:gd name="connsiteY6-14" fmla="*/ 6870674 h 6870674"/>
              <a:gd name="connsiteX7-15" fmla="*/ 4523504 w 7775476"/>
              <a:gd name="connsiteY7-16" fmla="*/ 0 h 6870674"/>
              <a:gd name="connsiteX0-17" fmla="*/ 0 w 3251972"/>
              <a:gd name="connsiteY0-18" fmla="*/ 0 h 6870674"/>
              <a:gd name="connsiteX1-19" fmla="*/ 2803304 w 3251972"/>
              <a:gd name="connsiteY1-20" fmla="*/ 12674 h 6870674"/>
              <a:gd name="connsiteX2-21" fmla="*/ 2846813 w 3251972"/>
              <a:gd name="connsiteY2-22" fmla="*/ 119746 h 6870674"/>
              <a:gd name="connsiteX3-23" fmla="*/ 3251972 w 3251972"/>
              <a:gd name="connsiteY3-24" fmla="*/ 2347313 h 6870674"/>
              <a:gd name="connsiteX4-25" fmla="*/ 1517408 w 3251972"/>
              <a:gd name="connsiteY4-26" fmla="*/ 6703392 h 6870674"/>
              <a:gd name="connsiteX5-27" fmla="*/ 1353037 w 3251972"/>
              <a:gd name="connsiteY5-28" fmla="*/ 6870674 h 6870674"/>
              <a:gd name="connsiteX6-29" fmla="*/ 0 w 3251972"/>
              <a:gd name="connsiteY6-30" fmla="*/ 6858000 h 6870674"/>
              <a:gd name="connsiteX7-31" fmla="*/ 0 w 3251972"/>
              <a:gd name="connsiteY7-32" fmla="*/ 0 h 6870674"/>
              <a:gd name="connsiteX0-33" fmla="*/ 14066 w 3266038"/>
              <a:gd name="connsiteY0-34" fmla="*/ 0 h 6877012"/>
              <a:gd name="connsiteX1-35" fmla="*/ 2817370 w 3266038"/>
              <a:gd name="connsiteY1-36" fmla="*/ 12674 h 6877012"/>
              <a:gd name="connsiteX2-37" fmla="*/ 2860879 w 3266038"/>
              <a:gd name="connsiteY2-38" fmla="*/ 119746 h 6877012"/>
              <a:gd name="connsiteX3-39" fmla="*/ 3266038 w 3266038"/>
              <a:gd name="connsiteY3-40" fmla="*/ 2347313 h 6877012"/>
              <a:gd name="connsiteX4-41" fmla="*/ 1531474 w 3266038"/>
              <a:gd name="connsiteY4-42" fmla="*/ 6703392 h 6877012"/>
              <a:gd name="connsiteX5-43" fmla="*/ 1367103 w 3266038"/>
              <a:gd name="connsiteY5-44" fmla="*/ 6870674 h 6877012"/>
              <a:gd name="connsiteX6-45" fmla="*/ 0 w 3266038"/>
              <a:gd name="connsiteY6-46" fmla="*/ 6877012 h 6877012"/>
              <a:gd name="connsiteX7-47" fmla="*/ 14066 w 3266038"/>
              <a:gd name="connsiteY7-48" fmla="*/ 0 h 6877012"/>
              <a:gd name="connsiteX0-49" fmla="*/ 14066 w 3266038"/>
              <a:gd name="connsiteY0-50" fmla="*/ 0 h 6877012"/>
              <a:gd name="connsiteX1-51" fmla="*/ 2817370 w 3266038"/>
              <a:gd name="connsiteY1-52" fmla="*/ 12674 h 6877012"/>
              <a:gd name="connsiteX2-53" fmla="*/ 2860879 w 3266038"/>
              <a:gd name="connsiteY2-54" fmla="*/ 119746 h 6877012"/>
              <a:gd name="connsiteX3-55" fmla="*/ 3266038 w 3266038"/>
              <a:gd name="connsiteY3-56" fmla="*/ 2347313 h 6877012"/>
              <a:gd name="connsiteX4-57" fmla="*/ 1531474 w 3266038"/>
              <a:gd name="connsiteY4-58" fmla="*/ 6703392 h 6877012"/>
              <a:gd name="connsiteX5-59" fmla="*/ 1367103 w 3266038"/>
              <a:gd name="connsiteY5-60" fmla="*/ 6877011 h 6877012"/>
              <a:gd name="connsiteX6-61" fmla="*/ 0 w 3266038"/>
              <a:gd name="connsiteY6-62" fmla="*/ 6877012 h 6877012"/>
              <a:gd name="connsiteX7-63" fmla="*/ 14066 w 3266038"/>
              <a:gd name="connsiteY7-64" fmla="*/ 0 h 687701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</a:cxnLst>
            <a:rect l="l" t="t" r="r" b="b"/>
            <a:pathLst>
              <a:path w="3266038" h="6877012">
                <a:moveTo>
                  <a:pt x="14066" y="0"/>
                </a:moveTo>
                <a:lnTo>
                  <a:pt x="2817370" y="12674"/>
                </a:lnTo>
                <a:lnTo>
                  <a:pt x="2860879" y="119746"/>
                </a:lnTo>
                <a:cubicBezTo>
                  <a:pt x="3122991" y="814337"/>
                  <a:pt x="3266038" y="1564616"/>
                  <a:pt x="3266038" y="2347313"/>
                </a:cubicBezTo>
                <a:cubicBezTo>
                  <a:pt x="3266038" y="4024521"/>
                  <a:pt x="2609189" y="5552872"/>
                  <a:pt x="1531474" y="6703392"/>
                </a:cubicBezTo>
                <a:lnTo>
                  <a:pt x="1367103" y="6877011"/>
                </a:lnTo>
                <a:lnTo>
                  <a:pt x="0" y="6877012"/>
                </a:lnTo>
                <a:cubicBezTo>
                  <a:pt x="4689" y="4584675"/>
                  <a:pt x="9377" y="2292337"/>
                  <a:pt x="14066" y="0"/>
                </a:cubicBezTo>
                <a:close/>
              </a:path>
            </a:pathLst>
          </a:custGeom>
          <a:solidFill>
            <a:srgbClr val="A620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Object 109"/>
          <p:cNvSpPr txBox="1"/>
          <p:nvPr userDrawn="1"/>
        </p:nvSpPr>
        <p:spPr>
          <a:xfrm>
            <a:off x="662967" y="1546526"/>
            <a:ext cx="2146653" cy="877385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 defTabSz="457200">
              <a:lnSpc>
                <a:spcPct val="105000"/>
              </a:lnSpc>
            </a:pPr>
            <a:r>
              <a:rPr lang="zh-CN" altLang="en-US" sz="4400" b="1" spc="6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 录</a:t>
            </a:r>
            <a:endParaRPr lang="en-US" altLang="zh-CN" sz="4400" b="1" spc="6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078570" y="64135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E0CFBD"/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46" r="68249"/>
          <a:stretch>
            <a:fillRect/>
          </a:stretch>
        </p:blipFill>
        <p:spPr>
          <a:xfrm>
            <a:off x="1119809" y="2801269"/>
            <a:ext cx="1181100" cy="132045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标题 13"/>
          <p:cNvSpPr>
            <a:spLocks noGrp="1"/>
          </p:cNvSpPr>
          <p:nvPr>
            <p:ph type="title"/>
          </p:nvPr>
        </p:nvSpPr>
        <p:spPr>
          <a:xfrm>
            <a:off x="1050587" y="3066615"/>
            <a:ext cx="10272409" cy="724770"/>
          </a:xfrm>
          <a:prstGeom prst="rect">
            <a:avLst/>
          </a:prstGeom>
          <a:noFill/>
          <a:effectLst/>
        </p:spPr>
        <p:txBody>
          <a:bodyPr anchor="b"/>
          <a:lstStyle>
            <a:lvl1pPr algn="ctr">
              <a:defRPr sz="4400" b="1" spc="300">
                <a:solidFill>
                  <a:srgbClr val="A62038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1050587" y="4054966"/>
            <a:ext cx="10272409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31" name="矩形: 剪去单角 30"/>
          <p:cNvSpPr/>
          <p:nvPr userDrawn="1"/>
        </p:nvSpPr>
        <p:spPr>
          <a:xfrm rot="5400000" flipV="1">
            <a:off x="6070791" y="736789"/>
            <a:ext cx="45719" cy="12196703"/>
          </a:xfrm>
          <a:prstGeom prst="snip1Rect">
            <a:avLst>
              <a:gd name="adj" fmla="val 0"/>
            </a:avLst>
          </a:prstGeom>
          <a:solidFill>
            <a:schemeClr val="bg2">
              <a:lumMod val="7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10" name="矩形: 圆顶角 9"/>
          <p:cNvSpPr/>
          <p:nvPr userDrawn="1"/>
        </p:nvSpPr>
        <p:spPr>
          <a:xfrm flipV="1">
            <a:off x="0" y="-1"/>
            <a:ext cx="12192000" cy="2411846"/>
          </a:xfrm>
          <a:prstGeom prst="round2SameRect">
            <a:avLst>
              <a:gd name="adj1" fmla="val 38659"/>
              <a:gd name="adj2" fmla="val 0"/>
            </a:avLst>
          </a:prstGeom>
          <a:solidFill>
            <a:srgbClr val="A620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078570" y="64135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E0CFBD"/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  <p:sp>
        <p:nvSpPr>
          <p:cNvPr id="8" name="标题 13"/>
          <p:cNvSpPr txBox="1"/>
          <p:nvPr userDrawn="1"/>
        </p:nvSpPr>
        <p:spPr>
          <a:xfrm>
            <a:off x="9836672" y="-510395"/>
            <a:ext cx="2483796" cy="492319"/>
          </a:xfrm>
          <a:prstGeom prst="rect">
            <a:avLst/>
          </a:prstGeom>
          <a:noFill/>
          <a:effectLst/>
        </p:spPr>
        <p:txBody>
          <a:bodyPr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spc="300">
                <a:solidFill>
                  <a:srgbClr val="A62038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800" b="0" i="1" dirty="0"/>
              <a:t>SJTU</a:t>
            </a:r>
            <a:endParaRPr lang="zh-CN" altLang="en-US" sz="1800" b="0" i="1" dirty="0"/>
          </a:p>
        </p:txBody>
      </p:sp>
      <p:grpSp>
        <p:nvGrpSpPr>
          <p:cNvPr id="9" name="组合 8"/>
          <p:cNvGrpSpPr/>
          <p:nvPr userDrawn="1"/>
        </p:nvGrpSpPr>
        <p:grpSpPr>
          <a:xfrm>
            <a:off x="8330949" y="732786"/>
            <a:ext cx="2895851" cy="747975"/>
            <a:chOff x="1142749" y="5535283"/>
            <a:chExt cx="2895851" cy="747975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 rotWithShape="1">
            <a:blip r:embed="rId2" cstate="screen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20000" contrast="200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 t="-39299"/>
            <a:stretch>
              <a:fillRect/>
            </a:stretch>
          </p:blipFill>
          <p:spPr>
            <a:xfrm>
              <a:off x="1231900" y="5535283"/>
              <a:ext cx="2626310" cy="455772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4">
              <a:lum bright="70000" contrast="-70000"/>
            </a:blip>
            <a:stretch>
              <a:fillRect/>
            </a:stretch>
          </p:blipFill>
          <p:spPr>
            <a:xfrm>
              <a:off x="1142749" y="6027204"/>
              <a:ext cx="2895851" cy="256054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圆顶角 6"/>
          <p:cNvSpPr/>
          <p:nvPr userDrawn="1"/>
        </p:nvSpPr>
        <p:spPr>
          <a:xfrm rot="16200000" flipV="1">
            <a:off x="4364979" y="-859726"/>
            <a:ext cx="1164073" cy="9911481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8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: 圆顶角 9"/>
          <p:cNvSpPr/>
          <p:nvPr userDrawn="1"/>
        </p:nvSpPr>
        <p:spPr>
          <a:xfrm rot="16200000" flipV="1">
            <a:off x="4698772" y="-2328498"/>
            <a:ext cx="1681026" cy="11078572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A620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标题 13"/>
          <p:cNvSpPr>
            <a:spLocks noGrp="1"/>
          </p:cNvSpPr>
          <p:nvPr>
            <p:ph type="title"/>
          </p:nvPr>
        </p:nvSpPr>
        <p:spPr>
          <a:xfrm>
            <a:off x="1050587" y="2848403"/>
            <a:ext cx="10272409" cy="724770"/>
          </a:xfrm>
          <a:prstGeom prst="rect">
            <a:avLst/>
          </a:prstGeom>
          <a:noFill/>
          <a:effectLst/>
        </p:spPr>
        <p:txBody>
          <a:bodyPr anchor="t"/>
          <a:lstStyle>
            <a:lvl1pPr algn="l">
              <a:defRPr sz="4400" b="1" spc="3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1050587" y="4125798"/>
            <a:ext cx="10272409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078570" y="64135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46" r="68249"/>
          <a:stretch>
            <a:fillRect/>
          </a:stretch>
        </p:blipFill>
        <p:spPr>
          <a:xfrm>
            <a:off x="9793909" y="2550562"/>
            <a:ext cx="1181100" cy="132045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常规样式（1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平行四边形 17"/>
          <p:cNvSpPr/>
          <p:nvPr userDrawn="1"/>
        </p:nvSpPr>
        <p:spPr>
          <a:xfrm>
            <a:off x="0" y="1"/>
            <a:ext cx="12191483" cy="830940"/>
          </a:xfrm>
          <a:prstGeom prst="parallelogram">
            <a:avLst>
              <a:gd name="adj" fmla="val 0"/>
            </a:avLst>
          </a:prstGeom>
          <a:solidFill>
            <a:srgbClr val="A620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63076" y="125299"/>
            <a:ext cx="9774619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4" hasCustomPrompt="1"/>
          </p:nvPr>
        </p:nvSpPr>
        <p:spPr>
          <a:xfrm>
            <a:off x="537676" y="1190090"/>
            <a:ext cx="11174254" cy="4765791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30000"/>
              </a:lnSpc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p"/>
              <a:defRPr sz="2400" b="1" spc="300">
                <a:solidFill>
                  <a:schemeClr val="accent2">
                    <a:lumMod val="50000"/>
                  </a:schemeClr>
                </a:solidFill>
              </a:defRPr>
            </a:lvl1pPr>
            <a:lvl2pPr marL="685800" indent="-228600">
              <a:lnSpc>
                <a:spcPct val="130000"/>
              </a:lnSpc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2400" spc="300">
                <a:solidFill>
                  <a:schemeClr val="accent2">
                    <a:lumMod val="50000"/>
                  </a:schemeClr>
                </a:solidFill>
              </a:defRPr>
            </a:lvl2pPr>
            <a:lvl3pPr marL="1143000" indent="-228600">
              <a:lnSpc>
                <a:spcPct val="130000"/>
              </a:lnSpc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2000" spc="300">
                <a:solidFill>
                  <a:schemeClr val="accent2">
                    <a:lumMod val="50000"/>
                  </a:schemeClr>
                </a:solidFill>
              </a:defRPr>
            </a:lvl3pPr>
            <a:lvl4pPr marL="1600200" indent="-228600">
              <a:lnSpc>
                <a:spcPct val="130000"/>
              </a:lnSpc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800" spc="300">
                <a:solidFill>
                  <a:schemeClr val="accent2">
                    <a:lumMod val="50000"/>
                  </a:schemeClr>
                </a:solidFill>
              </a:defRPr>
            </a:lvl4pPr>
            <a:lvl5pPr marL="2057400" indent="-228600">
              <a:lnSpc>
                <a:spcPct val="130000"/>
              </a:lnSpc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800" spc="300">
                <a:solidFill>
                  <a:schemeClr val="accent2">
                    <a:lumMod val="50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3" name="等腰三角形 12"/>
          <p:cNvSpPr/>
          <p:nvPr userDrawn="1"/>
        </p:nvSpPr>
        <p:spPr>
          <a:xfrm rot="5400000">
            <a:off x="159636" y="354693"/>
            <a:ext cx="429986" cy="139700"/>
          </a:xfrm>
          <a:prstGeom prst="triangle">
            <a:avLst/>
          </a:prstGeom>
          <a:solidFill>
            <a:srgbClr val="CC9B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screen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-39299"/>
          <a:stretch>
            <a:fillRect/>
          </a:stretch>
        </p:blipFill>
        <p:spPr>
          <a:xfrm>
            <a:off x="9299011" y="144759"/>
            <a:ext cx="2626310" cy="455772"/>
          </a:xfrm>
          <a:prstGeom prst="rect">
            <a:avLst/>
          </a:prstGeom>
        </p:spPr>
      </p:pic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078570" y="6423126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E0CFBD"/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  <p:sp>
        <p:nvSpPr>
          <p:cNvPr id="10" name="矩形: 剪去单角 9"/>
          <p:cNvSpPr/>
          <p:nvPr userDrawn="1"/>
        </p:nvSpPr>
        <p:spPr>
          <a:xfrm rot="5400000" flipV="1">
            <a:off x="6020103" y="686100"/>
            <a:ext cx="147097" cy="12196703"/>
          </a:xfrm>
          <a:prstGeom prst="snip1Rect">
            <a:avLst>
              <a:gd name="adj" fmla="val 0"/>
            </a:avLst>
          </a:prstGeom>
          <a:solidFill>
            <a:schemeClr val="bg1">
              <a:lumMod val="7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11" name="平行四边形 10"/>
          <p:cNvSpPr/>
          <p:nvPr userDrawn="1"/>
        </p:nvSpPr>
        <p:spPr>
          <a:xfrm>
            <a:off x="893764" y="6710902"/>
            <a:ext cx="873216" cy="147098"/>
          </a:xfrm>
          <a:prstGeom prst="parallelogram">
            <a:avLst/>
          </a:prstGeom>
          <a:solidFill>
            <a:srgbClr val="E0CF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03" b="31510"/>
          <a:stretch>
            <a:fillRect/>
          </a:stretch>
        </p:blipFill>
        <p:spPr>
          <a:xfrm>
            <a:off x="996570" y="6720427"/>
            <a:ext cx="677129" cy="12827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常规样式（2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平行四边形 17"/>
          <p:cNvSpPr/>
          <p:nvPr userDrawn="1"/>
        </p:nvSpPr>
        <p:spPr>
          <a:xfrm>
            <a:off x="0" y="1"/>
            <a:ext cx="12191483" cy="830940"/>
          </a:xfrm>
          <a:prstGeom prst="parallelogram">
            <a:avLst>
              <a:gd name="adj" fmla="val 0"/>
            </a:avLst>
          </a:prstGeom>
          <a:solidFill>
            <a:srgbClr val="A620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63076" y="125299"/>
            <a:ext cx="9774619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3" name="等腰三角形 12"/>
          <p:cNvSpPr/>
          <p:nvPr userDrawn="1"/>
        </p:nvSpPr>
        <p:spPr>
          <a:xfrm rot="5400000">
            <a:off x="159636" y="354693"/>
            <a:ext cx="429986" cy="139700"/>
          </a:xfrm>
          <a:prstGeom prst="triangle">
            <a:avLst/>
          </a:prstGeom>
          <a:solidFill>
            <a:srgbClr val="CC9B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 cstate="screen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-39299"/>
          <a:stretch>
            <a:fillRect/>
          </a:stretch>
        </p:blipFill>
        <p:spPr>
          <a:xfrm>
            <a:off x="9299011" y="144759"/>
            <a:ext cx="2626310" cy="455772"/>
          </a:xfrm>
          <a:prstGeom prst="rect">
            <a:avLst/>
          </a:prstGeom>
        </p:spPr>
      </p:pic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078570" y="6423126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E0CFBD"/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  <p:sp>
        <p:nvSpPr>
          <p:cNvPr id="10" name="矩形: 剪去单角 9"/>
          <p:cNvSpPr/>
          <p:nvPr userDrawn="1"/>
        </p:nvSpPr>
        <p:spPr>
          <a:xfrm rot="5400000" flipV="1">
            <a:off x="6020103" y="686100"/>
            <a:ext cx="147097" cy="12196703"/>
          </a:xfrm>
          <a:prstGeom prst="snip1Rect">
            <a:avLst>
              <a:gd name="adj" fmla="val 0"/>
            </a:avLst>
          </a:prstGeom>
          <a:solidFill>
            <a:schemeClr val="bg1">
              <a:lumMod val="7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11" name="平行四边形 10"/>
          <p:cNvSpPr/>
          <p:nvPr userDrawn="1"/>
        </p:nvSpPr>
        <p:spPr>
          <a:xfrm>
            <a:off x="893764" y="6710902"/>
            <a:ext cx="873216" cy="147098"/>
          </a:xfrm>
          <a:prstGeom prst="parallelogram">
            <a:avLst/>
          </a:prstGeom>
          <a:solidFill>
            <a:srgbClr val="E0CF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03" b="31510"/>
          <a:stretch>
            <a:fillRect/>
          </a:stretch>
        </p:blipFill>
        <p:spPr>
          <a:xfrm>
            <a:off x="996570" y="6720427"/>
            <a:ext cx="677129" cy="12827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标题 13"/>
          <p:cNvSpPr>
            <a:spLocks noGrp="1"/>
          </p:cNvSpPr>
          <p:nvPr>
            <p:ph type="title"/>
          </p:nvPr>
        </p:nvSpPr>
        <p:spPr>
          <a:xfrm>
            <a:off x="1418471" y="1216448"/>
            <a:ext cx="10468729" cy="775349"/>
          </a:xfrm>
          <a:prstGeom prst="rect">
            <a:avLst/>
          </a:prstGeom>
          <a:noFill/>
          <a:effectLst/>
        </p:spPr>
        <p:txBody>
          <a:bodyPr anchor="ctr"/>
          <a:lstStyle>
            <a:lvl1pPr algn="l">
              <a:defRPr sz="4400" b="1" spc="300">
                <a:solidFill>
                  <a:srgbClr val="A62038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1418471" y="2746674"/>
            <a:ext cx="9845113" cy="1534265"/>
          </a:xfrm>
          <a:prstGeom prst="rect">
            <a:avLst/>
          </a:prstGeom>
          <a:noFill/>
        </p:spPr>
        <p:txBody>
          <a:bodyPr/>
          <a:lstStyle>
            <a:lvl1pPr marL="0" indent="0" algn="l">
              <a:lnSpc>
                <a:spcPct val="130000"/>
              </a:lnSpc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>
            <a:off x="1418471" y="2344233"/>
            <a:ext cx="955432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: 圆顶角 11"/>
          <p:cNvSpPr/>
          <p:nvPr userDrawn="1"/>
        </p:nvSpPr>
        <p:spPr>
          <a:xfrm rot="16200000" flipV="1">
            <a:off x="-2540271" y="3174998"/>
            <a:ext cx="5817139" cy="736601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A62038"/>
          </a:solidFill>
          <a:ln>
            <a:noFill/>
          </a:ln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078570" y="64135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E0CFBD"/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46" r="68249"/>
          <a:stretch>
            <a:fillRect/>
          </a:stretch>
        </p:blipFill>
        <p:spPr>
          <a:xfrm>
            <a:off x="86033" y="748756"/>
            <a:ext cx="564529" cy="631135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078570" y="64135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E0CFBD"/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7" Type="http://schemas.microsoft.com/office/2007/relationships/hdphoto" Target="../media/image10.wdp"/><Relationship Id="rId6" Type="http://schemas.openxmlformats.org/officeDocument/2006/relationships/image" Target="../media/image9.png"/><Relationship Id="rId5" Type="http://schemas.openxmlformats.org/officeDocument/2006/relationships/image" Target="../media/image6.png"/><Relationship Id="rId4" Type="http://schemas.microsoft.com/office/2007/relationships/hdphoto" Target="../media/image5.wdp"/><Relationship Id="rId3" Type="http://schemas.openxmlformats.org/officeDocument/2006/relationships/image" Target="../media/image4.png"/><Relationship Id="rId2" Type="http://schemas.microsoft.com/office/2007/relationships/hdphoto" Target="../media/image8.wdp"/><Relationship Id="rId1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32.jpeg"/><Relationship Id="rId4" Type="http://schemas.openxmlformats.org/officeDocument/2006/relationships/image" Target="../media/image31.svg"/><Relationship Id="rId3" Type="http://schemas.openxmlformats.org/officeDocument/2006/relationships/image" Target="../media/image30.png"/><Relationship Id="rId2" Type="http://schemas.openxmlformats.org/officeDocument/2006/relationships/tags" Target="../tags/tag55.xml"/><Relationship Id="rId1" Type="http://schemas.openxmlformats.org/officeDocument/2006/relationships/tags" Target="../tags/tag5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tags" Target="../tags/tag64.xml"/><Relationship Id="rId8" Type="http://schemas.openxmlformats.org/officeDocument/2006/relationships/tags" Target="../tags/tag63.xml"/><Relationship Id="rId7" Type="http://schemas.openxmlformats.org/officeDocument/2006/relationships/tags" Target="../tags/tag62.xml"/><Relationship Id="rId6" Type="http://schemas.openxmlformats.org/officeDocument/2006/relationships/tags" Target="../tags/tag61.xml"/><Relationship Id="rId5" Type="http://schemas.openxmlformats.org/officeDocument/2006/relationships/tags" Target="../tags/tag60.xml"/><Relationship Id="rId4" Type="http://schemas.openxmlformats.org/officeDocument/2006/relationships/tags" Target="../tags/tag59.xml"/><Relationship Id="rId3" Type="http://schemas.openxmlformats.org/officeDocument/2006/relationships/tags" Target="../tags/tag58.xml"/><Relationship Id="rId23" Type="http://schemas.openxmlformats.org/officeDocument/2006/relationships/notesSlide" Target="../notesSlides/notesSlide4.xml"/><Relationship Id="rId22" Type="http://schemas.openxmlformats.org/officeDocument/2006/relationships/slideLayout" Target="../slideLayouts/slideLayout8.xml"/><Relationship Id="rId21" Type="http://schemas.openxmlformats.org/officeDocument/2006/relationships/image" Target="../media/image39.svg"/><Relationship Id="rId20" Type="http://schemas.openxmlformats.org/officeDocument/2006/relationships/image" Target="../media/image38.png"/><Relationship Id="rId2" Type="http://schemas.openxmlformats.org/officeDocument/2006/relationships/tags" Target="../tags/tag57.xml"/><Relationship Id="rId19" Type="http://schemas.openxmlformats.org/officeDocument/2006/relationships/tags" Target="../tags/tag70.xml"/><Relationship Id="rId18" Type="http://schemas.openxmlformats.org/officeDocument/2006/relationships/image" Target="../media/image37.svg"/><Relationship Id="rId17" Type="http://schemas.openxmlformats.org/officeDocument/2006/relationships/image" Target="../media/image36.png"/><Relationship Id="rId16" Type="http://schemas.openxmlformats.org/officeDocument/2006/relationships/tags" Target="../tags/tag69.xml"/><Relationship Id="rId15" Type="http://schemas.openxmlformats.org/officeDocument/2006/relationships/image" Target="../media/image35.svg"/><Relationship Id="rId14" Type="http://schemas.openxmlformats.org/officeDocument/2006/relationships/image" Target="../media/image34.png"/><Relationship Id="rId13" Type="http://schemas.openxmlformats.org/officeDocument/2006/relationships/tags" Target="../tags/tag68.xml"/><Relationship Id="rId12" Type="http://schemas.openxmlformats.org/officeDocument/2006/relationships/tags" Target="../tags/tag67.xml"/><Relationship Id="rId11" Type="http://schemas.openxmlformats.org/officeDocument/2006/relationships/tags" Target="../tags/tag66.xml"/><Relationship Id="rId10" Type="http://schemas.openxmlformats.org/officeDocument/2006/relationships/tags" Target="../tags/tag65.xml"/><Relationship Id="rId1" Type="http://schemas.openxmlformats.org/officeDocument/2006/relationships/tags" Target="../tags/tag5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8.xml"/><Relationship Id="rId1" Type="http://schemas.openxmlformats.org/officeDocument/2006/relationships/chart" Target="../charts/chart1.xml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image" Target="../media/image42.png"/><Relationship Id="rId8" Type="http://schemas.openxmlformats.org/officeDocument/2006/relationships/image" Target="../media/image41.svg"/><Relationship Id="rId7" Type="http://schemas.openxmlformats.org/officeDocument/2006/relationships/image" Target="../media/image40.png"/><Relationship Id="rId6" Type="http://schemas.openxmlformats.org/officeDocument/2006/relationships/tags" Target="../tags/tag76.xml"/><Relationship Id="rId5" Type="http://schemas.openxmlformats.org/officeDocument/2006/relationships/tags" Target="../tags/tag75.xml"/><Relationship Id="rId4" Type="http://schemas.openxmlformats.org/officeDocument/2006/relationships/tags" Target="../tags/tag74.xml"/><Relationship Id="rId3" Type="http://schemas.openxmlformats.org/officeDocument/2006/relationships/tags" Target="../tags/tag73.xml"/><Relationship Id="rId2" Type="http://schemas.openxmlformats.org/officeDocument/2006/relationships/tags" Target="../tags/tag72.xml"/><Relationship Id="rId11" Type="http://schemas.openxmlformats.org/officeDocument/2006/relationships/slideLayout" Target="../slideLayouts/slideLayout7.xml"/><Relationship Id="rId10" Type="http://schemas.openxmlformats.org/officeDocument/2006/relationships/image" Target="../media/image43.svg"/><Relationship Id="rId1" Type="http://schemas.openxmlformats.org/officeDocument/2006/relationships/tags" Target="../tags/tag71.xml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image" Target="../media/image46.png"/><Relationship Id="rId8" Type="http://schemas.openxmlformats.org/officeDocument/2006/relationships/tags" Target="../tags/tag82.xml"/><Relationship Id="rId7" Type="http://schemas.openxmlformats.org/officeDocument/2006/relationships/tags" Target="../tags/tag81.xml"/><Relationship Id="rId6" Type="http://schemas.openxmlformats.org/officeDocument/2006/relationships/image" Target="../media/image45.png"/><Relationship Id="rId5" Type="http://schemas.openxmlformats.org/officeDocument/2006/relationships/tags" Target="../tags/tag80.xml"/><Relationship Id="rId4" Type="http://schemas.openxmlformats.org/officeDocument/2006/relationships/image" Target="../media/image44.jpeg"/><Relationship Id="rId3" Type="http://schemas.openxmlformats.org/officeDocument/2006/relationships/tags" Target="../tags/tag79.xml"/><Relationship Id="rId2" Type="http://schemas.openxmlformats.org/officeDocument/2006/relationships/tags" Target="../tags/tag78.xml"/><Relationship Id="rId13" Type="http://schemas.openxmlformats.org/officeDocument/2006/relationships/slideLayout" Target="../slideLayouts/slideLayout7.xml"/><Relationship Id="rId12" Type="http://schemas.openxmlformats.org/officeDocument/2006/relationships/image" Target="../media/image49.svg"/><Relationship Id="rId11" Type="http://schemas.openxmlformats.org/officeDocument/2006/relationships/image" Target="../media/image48.png"/><Relationship Id="rId10" Type="http://schemas.openxmlformats.org/officeDocument/2006/relationships/image" Target="../media/image47.svg"/><Relationship Id="rId1" Type="http://schemas.openxmlformats.org/officeDocument/2006/relationships/tags" Target="../tags/tag7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8.xml"/><Relationship Id="rId8" Type="http://schemas.openxmlformats.org/officeDocument/2006/relationships/image" Target="../media/image57.svg"/><Relationship Id="rId7" Type="http://schemas.openxmlformats.org/officeDocument/2006/relationships/image" Target="../media/image56.png"/><Relationship Id="rId6" Type="http://schemas.openxmlformats.org/officeDocument/2006/relationships/image" Target="../media/image55.svg"/><Relationship Id="rId5" Type="http://schemas.openxmlformats.org/officeDocument/2006/relationships/image" Target="../media/image54.png"/><Relationship Id="rId4" Type="http://schemas.openxmlformats.org/officeDocument/2006/relationships/image" Target="../media/image53.svg"/><Relationship Id="rId3" Type="http://schemas.openxmlformats.org/officeDocument/2006/relationships/image" Target="../media/image52.png"/><Relationship Id="rId2" Type="http://schemas.openxmlformats.org/officeDocument/2006/relationships/image" Target="../media/image51.svg"/><Relationship Id="rId10" Type="http://schemas.openxmlformats.org/officeDocument/2006/relationships/notesSlide" Target="../notesSlides/notesSlide6.xml"/><Relationship Id="rId1" Type="http://schemas.openxmlformats.org/officeDocument/2006/relationships/image" Target="../media/image50.png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7.xml"/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64.svg"/><Relationship Id="rId6" Type="http://schemas.openxmlformats.org/officeDocument/2006/relationships/image" Target="../media/image63.png"/><Relationship Id="rId5" Type="http://schemas.openxmlformats.org/officeDocument/2006/relationships/image" Target="../media/image62.svg"/><Relationship Id="rId4" Type="http://schemas.openxmlformats.org/officeDocument/2006/relationships/image" Target="../media/image61.png"/><Relationship Id="rId3" Type="http://schemas.openxmlformats.org/officeDocument/2006/relationships/image" Target="../media/image60.svg"/><Relationship Id="rId2" Type="http://schemas.openxmlformats.org/officeDocument/2006/relationships/image" Target="../media/image59.png"/><Relationship Id="rId1" Type="http://schemas.openxmlformats.org/officeDocument/2006/relationships/image" Target="../media/image58.jpe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12.xml"/><Relationship Id="rId8" Type="http://schemas.openxmlformats.org/officeDocument/2006/relationships/tags" Target="../tags/tag11.xml"/><Relationship Id="rId7" Type="http://schemas.openxmlformats.org/officeDocument/2006/relationships/tags" Target="../tags/tag10.xml"/><Relationship Id="rId6" Type="http://schemas.openxmlformats.org/officeDocument/2006/relationships/tags" Target="../tags/tag9.xml"/><Relationship Id="rId5" Type="http://schemas.openxmlformats.org/officeDocument/2006/relationships/tags" Target="../tags/tag8.xml"/><Relationship Id="rId4" Type="http://schemas.openxmlformats.org/officeDocument/2006/relationships/tags" Target="../tags/tag7.xml"/><Relationship Id="rId3" Type="http://schemas.openxmlformats.org/officeDocument/2006/relationships/tags" Target="../tags/tag6.xml"/><Relationship Id="rId2" Type="http://schemas.openxmlformats.org/officeDocument/2006/relationships/tags" Target="../tags/tag5.xml"/><Relationship Id="rId16" Type="http://schemas.openxmlformats.org/officeDocument/2006/relationships/slideLayout" Target="../slideLayouts/slideLayout4.xml"/><Relationship Id="rId15" Type="http://schemas.openxmlformats.org/officeDocument/2006/relationships/tags" Target="../tags/tag18.xml"/><Relationship Id="rId14" Type="http://schemas.openxmlformats.org/officeDocument/2006/relationships/tags" Target="../tags/tag17.xml"/><Relationship Id="rId13" Type="http://schemas.openxmlformats.org/officeDocument/2006/relationships/tags" Target="../tags/tag16.xml"/><Relationship Id="rId12" Type="http://schemas.openxmlformats.org/officeDocument/2006/relationships/tags" Target="../tags/tag15.xml"/><Relationship Id="rId11" Type="http://schemas.openxmlformats.org/officeDocument/2006/relationships/tags" Target="../tags/tag14.xml"/><Relationship Id="rId10" Type="http://schemas.openxmlformats.org/officeDocument/2006/relationships/tags" Target="../tags/tag13.xml"/><Relationship Id="rId1" Type="http://schemas.openxmlformats.org/officeDocument/2006/relationships/tags" Target="../tags/tag4.xml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image" Target="../media/image68.svg"/><Relationship Id="rId8" Type="http://schemas.openxmlformats.org/officeDocument/2006/relationships/image" Target="../media/image67.png"/><Relationship Id="rId7" Type="http://schemas.openxmlformats.org/officeDocument/2006/relationships/image" Target="../media/image66.svg"/><Relationship Id="rId6" Type="http://schemas.openxmlformats.org/officeDocument/2006/relationships/image" Target="../media/image65.png"/><Relationship Id="rId5" Type="http://schemas.openxmlformats.org/officeDocument/2006/relationships/tags" Target="../tags/tag87.xml"/><Relationship Id="rId4" Type="http://schemas.openxmlformats.org/officeDocument/2006/relationships/tags" Target="../tags/tag86.xml"/><Relationship Id="rId3" Type="http://schemas.openxmlformats.org/officeDocument/2006/relationships/tags" Target="../tags/tag85.xml"/><Relationship Id="rId2" Type="http://schemas.openxmlformats.org/officeDocument/2006/relationships/tags" Target="../tags/tag84.xml"/><Relationship Id="rId11" Type="http://schemas.openxmlformats.org/officeDocument/2006/relationships/notesSlide" Target="../notesSlides/notesSlide8.xml"/><Relationship Id="rId10" Type="http://schemas.openxmlformats.org/officeDocument/2006/relationships/slideLayout" Target="../slideLayouts/slideLayout7.xml"/><Relationship Id="rId1" Type="http://schemas.openxmlformats.org/officeDocument/2006/relationships/tags" Target="../tags/tag8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8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26.xml"/><Relationship Id="rId8" Type="http://schemas.openxmlformats.org/officeDocument/2006/relationships/tags" Target="../tags/tag25.xml"/><Relationship Id="rId7" Type="http://schemas.openxmlformats.org/officeDocument/2006/relationships/tags" Target="../tags/tag24.xml"/><Relationship Id="rId6" Type="http://schemas.openxmlformats.org/officeDocument/2006/relationships/tags" Target="../tags/tag23.xml"/><Relationship Id="rId5" Type="http://schemas.openxmlformats.org/officeDocument/2006/relationships/tags" Target="../tags/tag22.xml"/><Relationship Id="rId4" Type="http://schemas.openxmlformats.org/officeDocument/2006/relationships/tags" Target="../tags/tag21.xml"/><Relationship Id="rId3" Type="http://schemas.openxmlformats.org/officeDocument/2006/relationships/tags" Target="../tags/tag20.xml"/><Relationship Id="rId22" Type="http://schemas.openxmlformats.org/officeDocument/2006/relationships/notesSlide" Target="../notesSlides/notesSlide1.xml"/><Relationship Id="rId21" Type="http://schemas.openxmlformats.org/officeDocument/2006/relationships/slideLayout" Target="../slideLayouts/slideLayout8.xml"/><Relationship Id="rId20" Type="http://schemas.openxmlformats.org/officeDocument/2006/relationships/tags" Target="../tags/tag37.xml"/><Relationship Id="rId2" Type="http://schemas.openxmlformats.org/officeDocument/2006/relationships/tags" Target="../tags/tag19.xml"/><Relationship Id="rId19" Type="http://schemas.openxmlformats.org/officeDocument/2006/relationships/tags" Target="../tags/tag36.xml"/><Relationship Id="rId18" Type="http://schemas.openxmlformats.org/officeDocument/2006/relationships/tags" Target="../tags/tag35.xml"/><Relationship Id="rId17" Type="http://schemas.openxmlformats.org/officeDocument/2006/relationships/tags" Target="../tags/tag34.xml"/><Relationship Id="rId16" Type="http://schemas.openxmlformats.org/officeDocument/2006/relationships/tags" Target="../tags/tag33.xml"/><Relationship Id="rId15" Type="http://schemas.openxmlformats.org/officeDocument/2006/relationships/tags" Target="../tags/tag32.xml"/><Relationship Id="rId14" Type="http://schemas.openxmlformats.org/officeDocument/2006/relationships/tags" Target="../tags/tag31.xml"/><Relationship Id="rId13" Type="http://schemas.openxmlformats.org/officeDocument/2006/relationships/tags" Target="../tags/tag30.xml"/><Relationship Id="rId12" Type="http://schemas.openxmlformats.org/officeDocument/2006/relationships/tags" Target="../tags/tag29.xml"/><Relationship Id="rId11" Type="http://schemas.openxmlformats.org/officeDocument/2006/relationships/tags" Target="../tags/tag28.xml"/><Relationship Id="rId10" Type="http://schemas.openxmlformats.org/officeDocument/2006/relationships/tags" Target="../tags/tag27.xml"/><Relationship Id="rId1" Type="http://schemas.openxmlformats.org/officeDocument/2006/relationships/image" Target="../media/image19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tags" Target="../tags/tag46.xml"/><Relationship Id="rId8" Type="http://schemas.openxmlformats.org/officeDocument/2006/relationships/tags" Target="../tags/tag45.xml"/><Relationship Id="rId7" Type="http://schemas.openxmlformats.org/officeDocument/2006/relationships/tags" Target="../tags/tag44.xml"/><Relationship Id="rId6" Type="http://schemas.openxmlformats.org/officeDocument/2006/relationships/tags" Target="../tags/tag43.xml"/><Relationship Id="rId5" Type="http://schemas.openxmlformats.org/officeDocument/2006/relationships/tags" Target="../tags/tag42.xml"/><Relationship Id="rId4" Type="http://schemas.openxmlformats.org/officeDocument/2006/relationships/tags" Target="../tags/tag41.xml"/><Relationship Id="rId3" Type="http://schemas.openxmlformats.org/officeDocument/2006/relationships/tags" Target="../tags/tag40.xml"/><Relationship Id="rId25" Type="http://schemas.openxmlformats.org/officeDocument/2006/relationships/slideLayout" Target="../slideLayouts/slideLayout7.xml"/><Relationship Id="rId24" Type="http://schemas.openxmlformats.org/officeDocument/2006/relationships/image" Target="../media/image29.svg"/><Relationship Id="rId23" Type="http://schemas.openxmlformats.org/officeDocument/2006/relationships/image" Target="../media/image28.png"/><Relationship Id="rId22" Type="http://schemas.openxmlformats.org/officeDocument/2006/relationships/tags" Target="../tags/tag53.xml"/><Relationship Id="rId21" Type="http://schemas.openxmlformats.org/officeDocument/2006/relationships/image" Target="../media/image27.svg"/><Relationship Id="rId20" Type="http://schemas.openxmlformats.org/officeDocument/2006/relationships/image" Target="../media/image26.png"/><Relationship Id="rId2" Type="http://schemas.openxmlformats.org/officeDocument/2006/relationships/tags" Target="../tags/tag39.xml"/><Relationship Id="rId19" Type="http://schemas.openxmlformats.org/officeDocument/2006/relationships/tags" Target="../tags/tag52.xml"/><Relationship Id="rId18" Type="http://schemas.openxmlformats.org/officeDocument/2006/relationships/image" Target="../media/image25.svg"/><Relationship Id="rId17" Type="http://schemas.openxmlformats.org/officeDocument/2006/relationships/image" Target="../media/image24.png"/><Relationship Id="rId16" Type="http://schemas.openxmlformats.org/officeDocument/2006/relationships/tags" Target="../tags/tag51.xml"/><Relationship Id="rId15" Type="http://schemas.openxmlformats.org/officeDocument/2006/relationships/image" Target="../media/image23.svg"/><Relationship Id="rId14" Type="http://schemas.openxmlformats.org/officeDocument/2006/relationships/image" Target="../media/image22.png"/><Relationship Id="rId13" Type="http://schemas.openxmlformats.org/officeDocument/2006/relationships/tags" Target="../tags/tag50.xml"/><Relationship Id="rId12" Type="http://schemas.openxmlformats.org/officeDocument/2006/relationships/tags" Target="../tags/tag49.xml"/><Relationship Id="rId11" Type="http://schemas.openxmlformats.org/officeDocument/2006/relationships/tags" Target="../tags/tag48.xml"/><Relationship Id="rId10" Type="http://schemas.openxmlformats.org/officeDocument/2006/relationships/tags" Target="../tags/tag47.xml"/><Relationship Id="rId1" Type="http://schemas.openxmlformats.org/officeDocument/2006/relationships/tags" Target="../tags/tag3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: 圆角 17"/>
          <p:cNvSpPr/>
          <p:nvPr/>
        </p:nvSpPr>
        <p:spPr>
          <a:xfrm>
            <a:off x="-1" y="-13844"/>
            <a:ext cx="297326" cy="6871844"/>
          </a:xfrm>
          <a:prstGeom prst="roundRect">
            <a:avLst>
              <a:gd name="adj" fmla="val 0"/>
            </a:avLst>
          </a:prstGeom>
          <a:solidFill>
            <a:schemeClr val="bg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图片占位符 5"/>
          <p:cNvPicPr>
            <a:picLocks noChangeAspect="1"/>
          </p:cNvPicPr>
          <p:nvPr/>
        </p:nvPicPr>
        <p:blipFill rotWithShape="1">
          <a:blip r:embed="rId1" cstate="screen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colorTemperature colorTemp="8800"/>
                    </a14:imgEffect>
                    <a14:imgEffect>
                      <a14:saturation sat="12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12951" y="-13844"/>
            <a:ext cx="12179048" cy="6871844"/>
          </a:xfrm>
          <a:prstGeom prst="rect">
            <a:avLst/>
          </a:prstGeom>
        </p:spPr>
      </p:pic>
      <p:sp>
        <p:nvSpPr>
          <p:cNvPr id="5" name="任意多边形: 形状 4"/>
          <p:cNvSpPr/>
          <p:nvPr/>
        </p:nvSpPr>
        <p:spPr>
          <a:xfrm>
            <a:off x="1" y="-13844"/>
            <a:ext cx="9051317" cy="6871844"/>
          </a:xfrm>
          <a:custGeom>
            <a:avLst/>
            <a:gdLst>
              <a:gd name="connsiteX0" fmla="*/ 0 w 9051317"/>
              <a:gd name="connsiteY0" fmla="*/ 0 h 6871844"/>
              <a:gd name="connsiteX1" fmla="*/ 8724495 w 9051317"/>
              <a:gd name="connsiteY1" fmla="*/ 0 h 6871844"/>
              <a:gd name="connsiteX2" fmla="*/ 8832115 w 9051317"/>
              <a:gd name="connsiteY2" fmla="*/ 466295 h 6871844"/>
              <a:gd name="connsiteX3" fmla="*/ 9051317 w 9051317"/>
              <a:gd name="connsiteY3" fmla="*/ 2640728 h 6871844"/>
              <a:gd name="connsiteX4" fmla="*/ 8203435 w 9051317"/>
              <a:gd name="connsiteY4" fmla="*/ 6840435 h 6871844"/>
              <a:gd name="connsiteX5" fmla="*/ 8189236 w 9051317"/>
              <a:gd name="connsiteY5" fmla="*/ 6871844 h 6871844"/>
              <a:gd name="connsiteX6" fmla="*/ 0 w 9051317"/>
              <a:gd name="connsiteY6" fmla="*/ 6871844 h 6871844"/>
              <a:gd name="connsiteX7" fmla="*/ 0 w 9051317"/>
              <a:gd name="connsiteY7" fmla="*/ 0 h 6871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051317" h="6871844">
                <a:moveTo>
                  <a:pt x="0" y="0"/>
                </a:moveTo>
                <a:lnTo>
                  <a:pt x="8724495" y="0"/>
                </a:lnTo>
                <a:lnTo>
                  <a:pt x="8832115" y="466295"/>
                </a:lnTo>
                <a:cubicBezTo>
                  <a:pt x="8975839" y="1168657"/>
                  <a:pt x="9051317" y="1895878"/>
                  <a:pt x="9051317" y="2640728"/>
                </a:cubicBezTo>
                <a:cubicBezTo>
                  <a:pt x="9051317" y="4130428"/>
                  <a:pt x="8749407" y="5549614"/>
                  <a:pt x="8203435" y="6840435"/>
                </a:cubicBezTo>
                <a:lnTo>
                  <a:pt x="8189236" y="6871844"/>
                </a:lnTo>
                <a:lnTo>
                  <a:pt x="0" y="687184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任意多边形: 形状 5"/>
          <p:cNvSpPr/>
          <p:nvPr/>
        </p:nvSpPr>
        <p:spPr>
          <a:xfrm>
            <a:off x="0" y="-13844"/>
            <a:ext cx="8775700" cy="6871844"/>
          </a:xfrm>
          <a:custGeom>
            <a:avLst/>
            <a:gdLst>
              <a:gd name="connsiteX0" fmla="*/ 0 w 7775476"/>
              <a:gd name="connsiteY0" fmla="*/ 0 h 6858000"/>
              <a:gd name="connsiteX1" fmla="*/ 7326808 w 7775476"/>
              <a:gd name="connsiteY1" fmla="*/ 0 h 6858000"/>
              <a:gd name="connsiteX2" fmla="*/ 7370317 w 7775476"/>
              <a:gd name="connsiteY2" fmla="*/ 107072 h 6858000"/>
              <a:gd name="connsiteX3" fmla="*/ 7775476 w 7775476"/>
              <a:gd name="connsiteY3" fmla="*/ 2334639 h 6858000"/>
              <a:gd name="connsiteX4" fmla="*/ 6040912 w 7775476"/>
              <a:gd name="connsiteY4" fmla="*/ 6690718 h 6858000"/>
              <a:gd name="connsiteX5" fmla="*/ 5876541 w 7775476"/>
              <a:gd name="connsiteY5" fmla="*/ 6858000 h 6858000"/>
              <a:gd name="connsiteX6" fmla="*/ 0 w 7775476"/>
              <a:gd name="connsiteY6" fmla="*/ 6858000 h 6858000"/>
              <a:gd name="connsiteX7" fmla="*/ 0 w 7775476"/>
              <a:gd name="connsiteY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75476" h="6858000">
                <a:moveTo>
                  <a:pt x="0" y="0"/>
                </a:moveTo>
                <a:lnTo>
                  <a:pt x="7326808" y="0"/>
                </a:lnTo>
                <a:lnTo>
                  <a:pt x="7370317" y="107072"/>
                </a:lnTo>
                <a:cubicBezTo>
                  <a:pt x="7632429" y="801663"/>
                  <a:pt x="7775476" y="1551942"/>
                  <a:pt x="7775476" y="2334639"/>
                </a:cubicBezTo>
                <a:cubicBezTo>
                  <a:pt x="7775476" y="4011847"/>
                  <a:pt x="7118627" y="5540198"/>
                  <a:pt x="6040912" y="6690718"/>
                </a:cubicBezTo>
                <a:lnTo>
                  <a:pt x="5876541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A620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610470" y="1737654"/>
            <a:ext cx="8303039" cy="1789918"/>
          </a:xfrm>
          <a:prstGeom prst="rect">
            <a:avLst/>
          </a:prstGeom>
        </p:spPr>
        <p:txBody>
          <a:bodyPr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5400" b="1" kern="1200" spc="3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多模态</a:t>
            </a:r>
            <a:r>
              <a:rPr lang="pt-BR" altLang="zh-CN" dirty="0"/>
              <a:t>AI</a:t>
            </a:r>
            <a:r>
              <a:rPr lang="zh-CN" altLang="en-US" dirty="0"/>
              <a:t>跨模型调用平台</a:t>
            </a:r>
            <a:r>
              <a:rPr lang="zh-CN" altLang="en-US" spc="600" dirty="0">
                <a:sym typeface="+mn-ea"/>
              </a:rPr>
              <a:t>大作业验收</a:t>
            </a:r>
            <a:endParaRPr lang="zh-CN" altLang="en-US" dirty="0"/>
          </a:p>
        </p:txBody>
      </p:sp>
      <p:grpSp>
        <p:nvGrpSpPr>
          <p:cNvPr id="11" name="组合 10"/>
          <p:cNvGrpSpPr/>
          <p:nvPr/>
        </p:nvGrpSpPr>
        <p:grpSpPr>
          <a:xfrm>
            <a:off x="1142749" y="5385894"/>
            <a:ext cx="2895851" cy="747975"/>
            <a:chOff x="1142749" y="5535283"/>
            <a:chExt cx="2895851" cy="747975"/>
          </a:xfrm>
        </p:grpSpPr>
        <p:pic>
          <p:nvPicPr>
            <p:cNvPr id="12" name="图片 11"/>
            <p:cNvPicPr>
              <a:picLocks noChangeAspect="1"/>
            </p:cNvPicPr>
            <p:nvPr/>
          </p:nvPicPr>
          <p:blipFill rotWithShape="1">
            <a:blip r:embed="rId3" cstate="screen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20000" contrast="200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 t="-39299"/>
            <a:stretch>
              <a:fillRect/>
            </a:stretch>
          </p:blipFill>
          <p:spPr>
            <a:xfrm>
              <a:off x="1231900" y="5535283"/>
              <a:ext cx="2626310" cy="455772"/>
            </a:xfrm>
            <a:prstGeom prst="rect">
              <a:avLst/>
            </a:prstGeom>
          </p:spPr>
        </p:pic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5">
              <a:lum bright="70000" contrast="-70000"/>
            </a:blip>
            <a:stretch>
              <a:fillRect/>
            </a:stretch>
          </p:blipFill>
          <p:spPr>
            <a:xfrm>
              <a:off x="1142749" y="6027204"/>
              <a:ext cx="2895851" cy="256054"/>
            </a:xfrm>
            <a:prstGeom prst="rect">
              <a:avLst/>
            </a:prstGeom>
          </p:spPr>
        </p:pic>
      </p:grpSp>
      <p:sp>
        <p:nvSpPr>
          <p:cNvPr id="14" name="文本占位符 9"/>
          <p:cNvSpPr txBox="1"/>
          <p:nvPr/>
        </p:nvSpPr>
        <p:spPr>
          <a:xfrm>
            <a:off x="610470" y="3804961"/>
            <a:ext cx="7131464" cy="598488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zh-CN" altLang="en-US" sz="1800" spc="600" dirty="0">
                <a:solidFill>
                  <a:schemeClr val="bg1"/>
                </a:solidFill>
              </a:rPr>
              <a:t>温子墨，杨可凡，蒋宸，</a:t>
            </a:r>
            <a:r>
              <a:rPr lang="en-US" altLang="zh-CN" sz="1800" spc="600" dirty="0">
                <a:solidFill>
                  <a:schemeClr val="bg1"/>
                </a:solidFill>
              </a:rPr>
              <a:t>VITOR</a:t>
            </a:r>
            <a:r>
              <a:rPr lang="zh-CN" altLang="en-US" sz="1800" spc="600" dirty="0">
                <a:solidFill>
                  <a:schemeClr val="bg1"/>
                </a:solidFill>
              </a:rPr>
              <a:t> </a:t>
            </a:r>
            <a:r>
              <a:rPr lang="en-US" altLang="zh-CN" sz="1800" spc="600" dirty="0">
                <a:solidFill>
                  <a:schemeClr val="bg1"/>
                </a:solidFill>
              </a:rPr>
              <a:t>JIALE</a:t>
            </a:r>
            <a:r>
              <a:rPr lang="zh-CN" altLang="en-US" sz="1800" spc="600" dirty="0">
                <a:solidFill>
                  <a:schemeClr val="bg1"/>
                </a:solidFill>
              </a:rPr>
              <a:t> </a:t>
            </a:r>
            <a:r>
              <a:rPr lang="en-US" altLang="zh-CN" sz="1800" spc="600" dirty="0">
                <a:solidFill>
                  <a:schemeClr val="bg1"/>
                </a:solidFill>
              </a:rPr>
              <a:t>ZHANG</a:t>
            </a:r>
            <a:endParaRPr lang="zh-CN" altLang="en-US" sz="1800" spc="600" dirty="0">
              <a:solidFill>
                <a:schemeClr val="bg1"/>
              </a:solidFill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713" y="254615"/>
            <a:ext cx="2577988" cy="847493"/>
          </a:xfrm>
          <a:prstGeom prst="rect">
            <a:avLst/>
          </a:prstGeom>
        </p:spPr>
      </p:pic>
      <p:cxnSp>
        <p:nvCxnSpPr>
          <p:cNvPr id="17" name="直接连接符 16"/>
          <p:cNvCxnSpPr/>
          <p:nvPr/>
        </p:nvCxnSpPr>
        <p:spPr>
          <a:xfrm>
            <a:off x="2590674" y="-624115"/>
            <a:ext cx="1485829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实现</a:t>
            </a:r>
            <a:r>
              <a:rPr lang="zh-CN" altLang="en-US" dirty="0">
                <a:sym typeface="+mn-ea"/>
              </a:rPr>
              <a:t>视图</a:t>
            </a:r>
            <a:endParaRPr lang="zh-CN" altLang="en-US" b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  <p:sp>
        <p:nvSpPr>
          <p:cNvPr id="36" name="矩形: 一个圆顶角，剪去另一个顶角 35"/>
          <p:cNvSpPr/>
          <p:nvPr>
            <p:custDataLst>
              <p:tags r:id="rId1"/>
            </p:custDataLst>
          </p:nvPr>
        </p:nvSpPr>
        <p:spPr>
          <a:xfrm rot="16200000">
            <a:off x="537210" y="1335405"/>
            <a:ext cx="4344670" cy="4832350"/>
          </a:xfrm>
          <a:prstGeom prst="snipRoundRect">
            <a:avLst>
              <a:gd name="adj1" fmla="val 9702"/>
              <a:gd name="adj2" fmla="val 0"/>
            </a:avLst>
          </a:prstGeom>
          <a:solidFill>
            <a:srgbClr val="A6203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 dirty="0"/>
          </a:p>
        </p:txBody>
      </p:sp>
      <p:sp>
        <p:nvSpPr>
          <p:cNvPr id="32" name="半闭框 31"/>
          <p:cNvSpPr/>
          <p:nvPr>
            <p:custDataLst>
              <p:tags r:id="rId2"/>
            </p:custDataLst>
          </p:nvPr>
        </p:nvSpPr>
        <p:spPr>
          <a:xfrm rot="10800000">
            <a:off x="4578350" y="5481320"/>
            <a:ext cx="445135" cy="386715"/>
          </a:xfrm>
          <a:prstGeom prst="halfFram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10" name="图片 9" descr="文件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3245" y="1878965"/>
            <a:ext cx="576580" cy="57658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382270" y="3034030"/>
            <a:ext cx="4742180" cy="19342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>
                <a:solidFill>
                  <a:schemeClr val="bg1"/>
                </a:solidFill>
              </a:rPr>
              <a:t>fronte</a:t>
            </a:r>
            <a:r>
              <a:rPr lang="en-US" altLang="zh-CN" b="1">
                <a:solidFill>
                  <a:schemeClr val="bg1"/>
                </a:solidFill>
              </a:rPr>
              <a:t>nd/</a:t>
            </a:r>
            <a:r>
              <a:rPr lang="zh-CN" altLang="en-US" b="1">
                <a:solidFill>
                  <a:schemeClr val="bg1"/>
                </a:solidFill>
              </a:rPr>
              <a:t>：前端目录</a:t>
            </a:r>
            <a:endParaRPr lang="zh-CN" altLang="en-US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>
                <a:solidFill>
                  <a:schemeClr val="bg1"/>
                </a:solidFill>
              </a:rPr>
              <a:t>server/</a:t>
            </a:r>
            <a:r>
              <a:rPr lang="zh-CN" altLang="en-US" b="1">
                <a:solidFill>
                  <a:schemeClr val="bg1"/>
                </a:solidFill>
              </a:rPr>
              <a:t>：后端目录</a:t>
            </a:r>
            <a:endParaRPr lang="zh-CN" altLang="en-US" b="1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chemeClr val="bg1"/>
                </a:solidFill>
              </a:rPr>
              <a:t>javabackend/</a:t>
            </a:r>
            <a:r>
              <a:rPr lang="zh-CN" altLang="en-US">
                <a:solidFill>
                  <a:schemeClr val="bg1"/>
                </a:solidFill>
              </a:rPr>
              <a:t>：</a:t>
            </a:r>
            <a:r>
              <a:rPr lang="en-US" altLang="zh-CN">
                <a:solidFill>
                  <a:schemeClr val="bg1"/>
                </a:solidFill>
              </a:rPr>
              <a:t>API</a:t>
            </a:r>
            <a:r>
              <a:rPr lang="zh-CN" altLang="en-US">
                <a:solidFill>
                  <a:schemeClr val="bg1"/>
                </a:solidFill>
              </a:rPr>
              <a:t>服务器后端</a:t>
            </a:r>
            <a:endParaRPr lang="zh-CN" altLang="en-US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CN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chemeClr val="bg1"/>
                </a:solidFill>
              </a:rPr>
              <a:t>README.md</a:t>
            </a:r>
            <a:r>
              <a:rPr lang="zh-CN" altLang="en-US">
                <a:solidFill>
                  <a:schemeClr val="bg1"/>
                </a:solidFill>
              </a:rPr>
              <a:t>：说明</a:t>
            </a:r>
            <a:r>
              <a:rPr lang="zh-CN" altLang="en-US">
                <a:solidFill>
                  <a:schemeClr val="bg1"/>
                </a:solidFill>
              </a:rPr>
              <a:t>文档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238885" y="1938020"/>
            <a:ext cx="34290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>
                <a:solidFill>
                  <a:schemeClr val="bg1"/>
                </a:solidFill>
              </a:rPr>
              <a:t>FinalRelease/</a:t>
            </a:r>
            <a:endParaRPr lang="en-US" altLang="zh-CN" sz="3200" b="1">
              <a:solidFill>
                <a:schemeClr val="bg1"/>
              </a:solidFill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566420" y="2745105"/>
            <a:ext cx="434784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3" name="图片 2" descr="D:/SE Courses/SE/image/realization model.pngrealization model"/>
          <p:cNvPicPr>
            <a:picLocks noChangeAspect="1"/>
          </p:cNvPicPr>
          <p:nvPr/>
        </p:nvPicPr>
        <p:blipFill>
          <a:blip r:embed="rId5"/>
          <a:srcRect t="287" b="287"/>
          <a:stretch>
            <a:fillRect/>
          </a:stretch>
        </p:blipFill>
        <p:spPr>
          <a:xfrm>
            <a:off x="5249545" y="1729105"/>
            <a:ext cx="6866255" cy="39566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: 圆角 16"/>
          <p:cNvSpPr/>
          <p:nvPr/>
        </p:nvSpPr>
        <p:spPr>
          <a:xfrm>
            <a:off x="4677410" y="1008380"/>
            <a:ext cx="7438390" cy="5440045"/>
          </a:xfrm>
          <a:prstGeom prst="roundRect">
            <a:avLst>
              <a:gd name="adj" fmla="val 4723"/>
            </a:avLst>
          </a:prstGeom>
          <a:solidFill>
            <a:sysClr val="window" lastClr="FFFFFF"/>
          </a:solidFill>
          <a:ln w="6350" cap="flat" cmpd="sng" algn="ctr">
            <a:solidFill>
              <a:schemeClr val="bg1">
                <a:lumMod val="85000"/>
              </a:schemeClr>
            </a:solidFill>
            <a:prstDash val="solid"/>
            <a:miter lim="800000"/>
          </a:ln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</p:spPr>
        <p:txBody>
          <a:bodyPr rtlCol="0" anchor="ctr"/>
          <a:p>
            <a:pPr algn="just"/>
            <a:endParaRPr lang="zh-CN" altLang="en-US" dirty="0"/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关键</a:t>
            </a:r>
            <a:r>
              <a:rPr lang="zh-CN" altLang="en-US" dirty="0">
                <a:sym typeface="+mn-ea"/>
              </a:rPr>
              <a:t>技术</a:t>
            </a:r>
            <a:endParaRPr lang="zh-CN" altLang="en-US"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>
          <a:xfrm>
            <a:off x="4723765" y="1007745"/>
            <a:ext cx="7392035" cy="5372100"/>
          </a:xfrm>
        </p:spPr>
        <p:txBody>
          <a:bodyPr/>
          <a:lstStyle/>
          <a:p>
            <a:r>
              <a:rPr lang="en-US" altLang="zh-CN" sz="2800" dirty="0">
                <a:solidFill>
                  <a:srgbClr val="A62038"/>
                </a:solidFill>
              </a:rPr>
              <a:t> </a:t>
            </a:r>
            <a:r>
              <a:rPr lang="zh-CN" altLang="en-US" sz="2800" dirty="0">
                <a:solidFill>
                  <a:srgbClr val="A62038"/>
                </a:solidFill>
              </a:rPr>
              <a:t>模型微调算法</a:t>
            </a:r>
            <a:endParaRPr lang="zh-CN" altLang="en-US" sz="2800" b="0" dirty="0">
              <a:solidFill>
                <a:srgbClr val="A62038"/>
              </a:solidFill>
            </a:endParaRPr>
          </a:p>
          <a:p>
            <a:pPr lvl="1"/>
            <a:r>
              <a:rPr lang="zh-CN" altLang="en-US" sz="1800" dirty="0">
                <a:solidFill>
                  <a:srgbClr val="9F0811"/>
                </a:solidFill>
              </a:rPr>
              <a:t>输入数据处理模块</a:t>
            </a:r>
            <a:r>
              <a:rPr lang="zh-CN" altLang="en-US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：数据读取、清洗、格式转换与增强，确保数据符合模型输入要求</a:t>
            </a:r>
            <a:endParaRPr lang="zh-CN" altLang="en-US" sz="1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lvl="1"/>
            <a:r>
              <a:rPr lang="zh-CN" altLang="en-US" sz="1800" dirty="0">
                <a:solidFill>
                  <a:srgbClr val="9F0811"/>
                </a:solidFill>
              </a:rPr>
              <a:t>预训练模型加载模块</a:t>
            </a:r>
            <a:r>
              <a:rPr lang="zh-CN" altLang="en-US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：加载基础模型结构与权重，支持参数冻结以限定微调范围</a:t>
            </a:r>
            <a:endParaRPr lang="zh-CN" altLang="en-US" sz="1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lvl="1"/>
            <a:r>
              <a:rPr lang="zh-CN" altLang="en-US" sz="1800" dirty="0">
                <a:solidFill>
                  <a:srgbClr val="9F0811"/>
                </a:solidFill>
              </a:rPr>
              <a:t>微调策略模块</a:t>
            </a:r>
            <a:r>
              <a:rPr lang="zh-CN" altLang="en-US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：定义调优方法，平衡效率与性能</a:t>
            </a:r>
            <a:endParaRPr lang="zh-CN" altLang="en-US" sz="1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lvl="1"/>
            <a:r>
              <a:rPr lang="zh-CN" altLang="en-US" sz="1800" dirty="0">
                <a:solidFill>
                  <a:srgbClr val="9F0811"/>
                </a:solidFill>
              </a:rPr>
              <a:t>损失计算模块</a:t>
            </a:r>
            <a:r>
              <a:rPr lang="zh-CN" altLang="en-US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：根据任务类型计算损失，支持多任务加权</a:t>
            </a:r>
            <a:endParaRPr lang="zh-CN" altLang="en-US" sz="1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lvl="1"/>
            <a:r>
              <a:rPr lang="zh-CN" altLang="en-US" sz="1800" dirty="0">
                <a:solidFill>
                  <a:srgbClr val="9F0811"/>
                </a:solidFill>
              </a:rPr>
              <a:t>优化器模块</a:t>
            </a:r>
            <a:r>
              <a:rPr lang="zh-CN" altLang="en-US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：通过</a:t>
            </a:r>
            <a:r>
              <a:rPr lang="en-US" altLang="zh-CN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Adam/SGD</a:t>
            </a:r>
            <a:r>
              <a:rPr lang="zh-CN" altLang="en-US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等算法更新参数，结合学习率调度与梯度裁剪稳定训练</a:t>
            </a:r>
            <a:endParaRPr lang="zh-CN" altLang="en-US" sz="1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lvl="1"/>
            <a:r>
              <a:rPr lang="zh-CN" altLang="en-US" sz="1800" dirty="0">
                <a:solidFill>
                  <a:srgbClr val="9F0811"/>
                </a:solidFill>
              </a:rPr>
              <a:t>训练循环控制模块</a:t>
            </a:r>
            <a:r>
              <a:rPr lang="zh-CN" altLang="en-US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：管理训练流程，支持断点恢复与模型保存</a:t>
            </a:r>
            <a:endParaRPr lang="zh-CN" altLang="en-US" sz="1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lvl="1"/>
            <a:r>
              <a:rPr lang="zh-CN" altLang="en-US" sz="1800" dirty="0">
                <a:solidFill>
                  <a:srgbClr val="9F0811"/>
                </a:solidFill>
              </a:rPr>
              <a:t>评估模块</a:t>
            </a:r>
            <a:r>
              <a:rPr lang="zh-CN" altLang="en-US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：定期验证集测试，反馈效果以调整训练策略</a:t>
            </a:r>
            <a:endParaRPr lang="zh-CN" altLang="en-US" sz="1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  <p:pic>
        <p:nvPicPr>
          <p:cNvPr id="140903433" name="图片 1" descr="图示&#10;&#10;AI 生成的内容可能不正确。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4950" y="1153160"/>
            <a:ext cx="4267200" cy="5295265"/>
          </a:xfrm>
          <a:prstGeom prst="rect">
            <a:avLst/>
          </a:prstGeom>
        </p:spPr>
      </p:pic>
      <p:cxnSp>
        <p:nvCxnSpPr>
          <p:cNvPr id="16" name="直接连接符 15"/>
          <p:cNvCxnSpPr/>
          <p:nvPr/>
        </p:nvCxnSpPr>
        <p:spPr>
          <a:xfrm>
            <a:off x="5237807" y="1681306"/>
            <a:ext cx="6707505" cy="0"/>
          </a:xfrm>
          <a:prstGeom prst="line">
            <a:avLst/>
          </a:prstGeom>
          <a:ln>
            <a:solidFill>
              <a:srgbClr val="9F081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zh-CN" altLang="en-US" sz="4000" dirty="0"/>
              <a:t>特色与</a:t>
            </a:r>
            <a:r>
              <a:rPr lang="zh-CN" altLang="en-US" sz="4000" dirty="0"/>
              <a:t>创新</a:t>
            </a:r>
            <a:endParaRPr lang="zh-CN" altLang="en-US" sz="4000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defTabSz="457200">
              <a:lnSpc>
                <a:spcPct val="125000"/>
              </a:lnSpc>
            </a:pPr>
            <a:endParaRPr lang="zh-CN" altLang="en-US" sz="18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  <p:cxnSp>
        <p:nvCxnSpPr>
          <p:cNvPr id="13" name="直接连接符 12"/>
          <p:cNvCxnSpPr/>
          <p:nvPr/>
        </p:nvCxnSpPr>
        <p:spPr>
          <a:xfrm>
            <a:off x="1155223" y="1859603"/>
            <a:ext cx="116664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bject 602"/>
          <p:cNvSpPr txBox="1"/>
          <p:nvPr/>
        </p:nvSpPr>
        <p:spPr>
          <a:xfrm>
            <a:off x="342900" y="862931"/>
            <a:ext cx="3408525" cy="2107268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zh-CN" sz="13100" b="1" i="0" dirty="0">
                <a:gradFill flip="none" rotWithShape="1">
                  <a:gsLst>
                    <a:gs pos="0">
                      <a:srgbClr val="D7C1A9"/>
                    </a:gs>
                    <a:gs pos="74418">
                      <a:srgbClr val="D7C1A9">
                        <a:alpha val="0"/>
                      </a:srgbClr>
                    </a:gs>
                  </a:gsLst>
                  <a:lin ang="5400000"/>
                </a:gradFill>
                <a:latin typeface="+mj-ea"/>
                <a:ea typeface="+mj-ea"/>
              </a:rPr>
              <a:t>0</a:t>
            </a:r>
            <a:r>
              <a:rPr lang="en-US" altLang="zh-CN" sz="13100" b="1" dirty="0">
                <a:gradFill flip="none" rotWithShape="1">
                  <a:gsLst>
                    <a:gs pos="0">
                      <a:srgbClr val="D7C1A9"/>
                    </a:gs>
                    <a:gs pos="74418">
                      <a:srgbClr val="D7C1A9">
                        <a:alpha val="0"/>
                      </a:srgbClr>
                    </a:gs>
                  </a:gsLst>
                  <a:lin ang="5400000"/>
                </a:gradFill>
                <a:latin typeface="+mj-ea"/>
                <a:ea typeface="+mj-ea"/>
              </a:rPr>
              <a:t>3</a:t>
            </a:r>
            <a:endParaRPr lang="zh-CN" altLang="en-US" sz="1000" b="1" dirty="0">
              <a:latin typeface="+mj-ea"/>
              <a:ea typeface="+mj-ea"/>
            </a:endParaRPr>
          </a:p>
        </p:txBody>
      </p:sp>
      <p:sp>
        <p:nvSpPr>
          <p:cNvPr id="9" name="矩形: 圆角 8"/>
          <p:cNvSpPr/>
          <p:nvPr/>
        </p:nvSpPr>
        <p:spPr>
          <a:xfrm>
            <a:off x="807085" y="2801162"/>
            <a:ext cx="48019" cy="845952"/>
          </a:xfrm>
          <a:prstGeom prst="roundRect">
            <a:avLst>
              <a:gd name="adj" fmla="val 50000"/>
            </a:avLst>
          </a:prstGeom>
          <a:solidFill>
            <a:schemeClr val="bg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: 一个圆顶角，剪去另一个顶角 35"/>
          <p:cNvSpPr/>
          <p:nvPr>
            <p:custDataLst>
              <p:tags r:id="rId1"/>
            </p:custDataLst>
          </p:nvPr>
        </p:nvSpPr>
        <p:spPr>
          <a:xfrm rot="16200000">
            <a:off x="623281" y="1926643"/>
            <a:ext cx="4193559" cy="3321751"/>
          </a:xfrm>
          <a:prstGeom prst="snipRoundRect">
            <a:avLst>
              <a:gd name="adj1" fmla="val 9702"/>
              <a:gd name="adj2" fmla="val 0"/>
            </a:avLst>
          </a:prstGeom>
          <a:solidFill>
            <a:srgbClr val="A620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34" name="矩形 33"/>
          <p:cNvSpPr/>
          <p:nvPr>
            <p:custDataLst>
              <p:tags r:id="rId2"/>
            </p:custDataLst>
          </p:nvPr>
        </p:nvSpPr>
        <p:spPr>
          <a:xfrm>
            <a:off x="4461285" y="1490738"/>
            <a:ext cx="3246214" cy="420202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5" name="矩形 34"/>
          <p:cNvSpPr/>
          <p:nvPr>
            <p:custDataLst>
              <p:tags r:id="rId3"/>
            </p:custDataLst>
          </p:nvPr>
        </p:nvSpPr>
        <p:spPr>
          <a:xfrm>
            <a:off x="7890707" y="1490738"/>
            <a:ext cx="3246214" cy="420202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特色与创新</a:t>
            </a:r>
            <a:endParaRPr lang="zh-CN" altLang="en-US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  <p:sp>
        <p:nvSpPr>
          <p:cNvPr id="8" name="Object 403"/>
          <p:cNvSpPr txBox="1"/>
          <p:nvPr>
            <p:custDataLst>
              <p:tags r:id="rId4"/>
            </p:custDataLst>
          </p:nvPr>
        </p:nvSpPr>
        <p:spPr>
          <a:xfrm>
            <a:off x="1976107" y="2299132"/>
            <a:ext cx="2191803" cy="616414"/>
          </a:xfrm>
          <a:prstGeom prst="rect">
            <a:avLst/>
          </a:prstGeom>
        </p:spPr>
        <p:txBody>
          <a:bodyPr vert="horz" rtlCol="0" anchor="ctr" anchorCtr="0">
            <a:noAutofit/>
          </a:bodyPr>
          <a:lstStyle/>
          <a:p>
            <a:pPr algn="l">
              <a:lnSpc>
                <a:spcPct val="96000"/>
              </a:lnSpc>
            </a:pPr>
            <a:r>
              <a:rPr lang="zh-CN" altLang="en-US" sz="2400" b="1" dirty="0">
                <a:solidFill>
                  <a:srgbClr val="FFFFFF"/>
                </a:solidFill>
                <a:latin typeface="+mj-ea"/>
                <a:ea typeface="+mj-ea"/>
              </a:rPr>
              <a:t>可定制的</a:t>
            </a:r>
            <a:endParaRPr lang="en-US" altLang="zh-CN" sz="2400" b="1" dirty="0">
              <a:solidFill>
                <a:srgbClr val="FFFFFF"/>
              </a:solidFill>
              <a:latin typeface="+mj-ea"/>
              <a:ea typeface="+mj-ea"/>
            </a:endParaRPr>
          </a:p>
          <a:p>
            <a:pPr algn="l">
              <a:lnSpc>
                <a:spcPct val="96000"/>
              </a:lnSpc>
            </a:pPr>
            <a:r>
              <a:rPr lang="zh-CN" altLang="en-US" sz="2400" b="1" dirty="0">
                <a:solidFill>
                  <a:srgbClr val="FFFFFF"/>
                </a:solidFill>
                <a:latin typeface="+mj-ea"/>
                <a:ea typeface="+mj-ea"/>
              </a:rPr>
              <a:t>内容生成参数</a:t>
            </a:r>
            <a:endParaRPr lang="zh-CN" altLang="en-US" sz="2400" b="1" dirty="0">
              <a:solidFill>
                <a:srgbClr val="FFFFFF"/>
              </a:solidFill>
              <a:latin typeface="+mj-ea"/>
              <a:ea typeface="+mj-ea"/>
            </a:endParaRPr>
          </a:p>
        </p:txBody>
      </p:sp>
      <p:sp>
        <p:nvSpPr>
          <p:cNvPr id="9" name="Object 404"/>
          <p:cNvSpPr txBox="1"/>
          <p:nvPr>
            <p:custDataLst>
              <p:tags r:id="rId5"/>
            </p:custDataLst>
          </p:nvPr>
        </p:nvSpPr>
        <p:spPr>
          <a:xfrm>
            <a:off x="1378272" y="3345935"/>
            <a:ext cx="2624715" cy="219853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just">
              <a:lnSpc>
                <a:spcPct val="117000"/>
              </a:lnSpc>
            </a:pPr>
            <a:r>
              <a:rPr lang="zh-CN" altLang="en-US" sz="2000" dirty="0">
                <a:solidFill>
                  <a:srgbClr val="FFFFFF"/>
                </a:solidFill>
                <a:latin typeface="+mj-ea"/>
                <a:ea typeface="+mj-ea"/>
              </a:rPr>
              <a:t>文生图、图生图支持分辨率、图片风格、文件格式等</a:t>
            </a:r>
            <a:r>
              <a:rPr lang="zh-CN" altLang="en-US" sz="2000" dirty="0">
                <a:solidFill>
                  <a:srgbClr val="FEE848"/>
                </a:solidFill>
                <a:latin typeface="+mj-ea"/>
                <a:ea typeface="+mj-ea"/>
              </a:rPr>
              <a:t>参数设定</a:t>
            </a:r>
            <a:r>
              <a:rPr lang="zh-CN" altLang="en-US" sz="2000" dirty="0">
                <a:solidFill>
                  <a:srgbClr val="FFFFFF"/>
                </a:solidFill>
                <a:latin typeface="+mj-ea"/>
                <a:ea typeface="+mj-ea"/>
              </a:rPr>
              <a:t>，满足多场景输出要求。</a:t>
            </a:r>
            <a:endParaRPr lang="zh-CN" altLang="en-US" sz="2000" dirty="0">
              <a:solidFill>
                <a:srgbClr val="FFFFFF"/>
              </a:solidFill>
              <a:latin typeface="+mj-ea"/>
              <a:ea typeface="+mj-ea"/>
            </a:endParaRPr>
          </a:p>
        </p:txBody>
      </p:sp>
      <p:sp>
        <p:nvSpPr>
          <p:cNvPr id="13" name="Object 408"/>
          <p:cNvSpPr txBox="1"/>
          <p:nvPr>
            <p:custDataLst>
              <p:tags r:id="rId6"/>
            </p:custDataLst>
          </p:nvPr>
        </p:nvSpPr>
        <p:spPr>
          <a:xfrm>
            <a:off x="5696893" y="2447859"/>
            <a:ext cx="1923171" cy="329980"/>
          </a:xfrm>
          <a:prstGeom prst="rect">
            <a:avLst/>
          </a:prstGeom>
        </p:spPr>
        <p:txBody>
          <a:bodyPr vert="horz" rtlCol="0" anchor="ctr" anchorCtr="0">
            <a:noAutofit/>
          </a:bodyPr>
          <a:lstStyle/>
          <a:p>
            <a:pPr>
              <a:lnSpc>
                <a:spcPct val="96000"/>
              </a:lnSpc>
            </a:pPr>
            <a:r>
              <a:rPr lang="pt-BR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Web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与</a:t>
            </a:r>
            <a:r>
              <a:rPr lang="pt-BR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App</a:t>
            </a:r>
            <a:endParaRPr lang="pt-BR" altLang="zh-CN" sz="24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>
              <a:lnSpc>
                <a:spcPct val="96000"/>
              </a:lnSpc>
            </a:pP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双端交互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4" name="Object 409"/>
          <p:cNvSpPr txBox="1"/>
          <p:nvPr>
            <p:custDataLst>
              <p:tags r:id="rId7"/>
            </p:custDataLst>
          </p:nvPr>
        </p:nvSpPr>
        <p:spPr>
          <a:xfrm>
            <a:off x="4904755" y="3345935"/>
            <a:ext cx="2431838" cy="1908335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just">
              <a:lnSpc>
                <a:spcPct val="117000"/>
              </a:lnSpc>
            </a:pPr>
            <a:r>
              <a:rPr lang="pt-BR" altLang="zh-CN" sz="2000" dirty="0">
                <a:solidFill>
                  <a:schemeClr val="bg1">
                    <a:lumMod val="50000"/>
                  </a:schemeClr>
                </a:solidFill>
                <a:latin typeface="+mj-ea"/>
              </a:rPr>
              <a:t>UI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+mj-ea"/>
              </a:rPr>
              <a:t>设计兼顾浏览器与移动设备，交互</a:t>
            </a:r>
            <a:r>
              <a:rPr lang="zh-CN" altLang="en-US" sz="2000" dirty="0">
                <a:solidFill>
                  <a:srgbClr val="A62038"/>
                </a:solidFill>
                <a:latin typeface="+mj-ea"/>
              </a:rPr>
              <a:t>体验一致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+mj-ea"/>
              </a:rPr>
              <a:t>，适合多终端展示和使用。</a:t>
            </a:r>
            <a:endParaRPr lang="zh-CN" altLang="en-US" sz="2000" dirty="0">
              <a:solidFill>
                <a:schemeClr val="bg1">
                  <a:lumMod val="50000"/>
                </a:schemeClr>
              </a:solidFill>
              <a:latin typeface="+mj-ea"/>
            </a:endParaRPr>
          </a:p>
          <a:p>
            <a:pPr algn="just">
              <a:lnSpc>
                <a:spcPct val="117000"/>
              </a:lnSpc>
            </a:pPr>
            <a:endParaRPr lang="zh-CN" altLang="en-US" sz="2000" dirty="0">
              <a:solidFill>
                <a:schemeClr val="bg1">
                  <a:lumMod val="50000"/>
                </a:schemeClr>
              </a:solidFill>
              <a:latin typeface="+mj-ea"/>
            </a:endParaRPr>
          </a:p>
        </p:txBody>
      </p:sp>
      <p:sp>
        <p:nvSpPr>
          <p:cNvPr id="18" name="Object 4013"/>
          <p:cNvSpPr txBox="1"/>
          <p:nvPr>
            <p:custDataLst>
              <p:tags r:id="rId8"/>
            </p:custDataLst>
          </p:nvPr>
        </p:nvSpPr>
        <p:spPr>
          <a:xfrm>
            <a:off x="8785575" y="2388105"/>
            <a:ext cx="2639284" cy="413607"/>
          </a:xfrm>
          <a:prstGeom prst="rect">
            <a:avLst/>
          </a:prstGeom>
        </p:spPr>
        <p:txBody>
          <a:bodyPr vert="horz" rtlCol="0" anchor="ctr" anchorCtr="0">
            <a:noAutofit/>
          </a:bodyPr>
          <a:lstStyle/>
          <a:p>
            <a:pPr>
              <a:lnSpc>
                <a:spcPct val="96000"/>
              </a:lnSpc>
            </a:pP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预设模板</a:t>
            </a: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>
              <a:lnSpc>
                <a:spcPct val="96000"/>
              </a:lnSpc>
            </a:pP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与内容复用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9" name="Object 4014"/>
          <p:cNvSpPr txBox="1"/>
          <p:nvPr>
            <p:custDataLst>
              <p:tags r:id="rId9"/>
            </p:custDataLst>
          </p:nvPr>
        </p:nvSpPr>
        <p:spPr>
          <a:xfrm>
            <a:off x="8240805" y="3345935"/>
            <a:ext cx="2481502" cy="2074364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just">
              <a:lnSpc>
                <a:spcPct val="117000"/>
              </a:lnSpc>
            </a:pP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+mj-ea"/>
              </a:rPr>
              <a:t>提供历史记录、提示词模板库、风格预设，支持内容</a:t>
            </a:r>
            <a:r>
              <a:rPr lang="zh-CN" altLang="en-US" sz="2000" dirty="0">
                <a:solidFill>
                  <a:srgbClr val="A62038"/>
                </a:solidFill>
                <a:latin typeface="+mj-ea"/>
              </a:rPr>
              <a:t>快速调用与复用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+mj-ea"/>
              </a:rPr>
              <a:t>。</a:t>
            </a:r>
            <a:endParaRPr lang="zh-CN" altLang="en-US" sz="2000" dirty="0">
              <a:solidFill>
                <a:schemeClr val="bg1">
                  <a:lumMod val="50000"/>
                </a:schemeClr>
              </a:solidFill>
              <a:latin typeface="+mj-ea"/>
            </a:endParaRPr>
          </a:p>
          <a:p>
            <a:pPr algn="just">
              <a:lnSpc>
                <a:spcPct val="117000"/>
              </a:lnSpc>
            </a:pPr>
            <a:endParaRPr lang="zh-CN" altLang="en-US" sz="2000" dirty="0">
              <a:solidFill>
                <a:schemeClr val="bg1">
                  <a:lumMod val="50000"/>
                </a:schemeClr>
              </a:solidFill>
              <a:latin typeface="+mj-ea"/>
            </a:endParaRPr>
          </a:p>
        </p:txBody>
      </p:sp>
      <p:sp>
        <p:nvSpPr>
          <p:cNvPr id="30" name="半闭框 29"/>
          <p:cNvSpPr/>
          <p:nvPr>
            <p:custDataLst>
              <p:tags r:id="rId10"/>
            </p:custDataLst>
          </p:nvPr>
        </p:nvSpPr>
        <p:spPr>
          <a:xfrm rot="10800000">
            <a:off x="7336594" y="5343735"/>
            <a:ext cx="322028" cy="329979"/>
          </a:xfrm>
          <a:prstGeom prst="halfFrame">
            <a:avLst/>
          </a:prstGeom>
          <a:solidFill>
            <a:srgbClr val="A620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1" name="半闭框 30"/>
          <p:cNvSpPr/>
          <p:nvPr>
            <p:custDataLst>
              <p:tags r:id="rId11"/>
            </p:custDataLst>
          </p:nvPr>
        </p:nvSpPr>
        <p:spPr>
          <a:xfrm rot="10800000">
            <a:off x="10768600" y="5343735"/>
            <a:ext cx="322028" cy="329979"/>
          </a:xfrm>
          <a:prstGeom prst="halfFrame">
            <a:avLst/>
          </a:prstGeom>
          <a:solidFill>
            <a:srgbClr val="A620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2" name="半闭框 31"/>
          <p:cNvSpPr/>
          <p:nvPr>
            <p:custDataLst>
              <p:tags r:id="rId12"/>
            </p:custDataLst>
          </p:nvPr>
        </p:nvSpPr>
        <p:spPr>
          <a:xfrm rot="10800000">
            <a:off x="3962836" y="5328918"/>
            <a:ext cx="322028" cy="329979"/>
          </a:xfrm>
          <a:prstGeom prst="halfFram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7" name="图形 6" descr="人工智能 轮廓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212900" y="2181302"/>
            <a:ext cx="827214" cy="827214"/>
          </a:xfrm>
          <a:prstGeom prst="rect">
            <a:avLst/>
          </a:prstGeom>
        </p:spPr>
      </p:pic>
      <p:pic>
        <p:nvPicPr>
          <p:cNvPr id="11" name="图形 10" descr="Cmd 终端 轮廓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8032682" y="2218461"/>
            <a:ext cx="752893" cy="752893"/>
          </a:xfrm>
          <a:prstGeom prst="rect">
            <a:avLst/>
          </a:prstGeom>
        </p:spPr>
      </p:pic>
      <p:pic>
        <p:nvPicPr>
          <p:cNvPr id="17" name="图形 16" descr="计算机 轮廓"/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4735039" y="2192209"/>
            <a:ext cx="816307" cy="81630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633755" y="1327987"/>
            <a:ext cx="4111428" cy="766896"/>
          </a:xfrm>
          <a:prstGeom prst="rect">
            <a:avLst/>
          </a:prstGeom>
          <a:solidFill>
            <a:srgbClr val="E0CF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特色与</a:t>
            </a:r>
            <a:r>
              <a:rPr lang="zh-CN" altLang="en-US" dirty="0"/>
              <a:t>创新</a:t>
            </a:r>
            <a:endParaRPr lang="zh-CN" altLang="en-US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  <p:graphicFrame>
        <p:nvGraphicFramePr>
          <p:cNvPr id="11" name="图表 10"/>
          <p:cNvGraphicFramePr/>
          <p:nvPr/>
        </p:nvGraphicFramePr>
        <p:xfrm>
          <a:off x="5209309" y="1327987"/>
          <a:ext cx="6142181" cy="42020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13" name="矩形 12"/>
          <p:cNvSpPr/>
          <p:nvPr/>
        </p:nvSpPr>
        <p:spPr>
          <a:xfrm>
            <a:off x="633755" y="2094883"/>
            <a:ext cx="4111428" cy="328006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Object 4013"/>
          <p:cNvSpPr txBox="1"/>
          <p:nvPr/>
        </p:nvSpPr>
        <p:spPr>
          <a:xfrm>
            <a:off x="1006287" y="1451006"/>
            <a:ext cx="3599195" cy="520858"/>
          </a:xfrm>
          <a:prstGeom prst="rect">
            <a:avLst/>
          </a:prstGeom>
        </p:spPr>
        <p:txBody>
          <a:bodyPr vert="horz" rtlCol="0" anchor="ctr" anchorCtr="0">
            <a:noAutofit/>
          </a:bodyPr>
          <a:lstStyle/>
          <a:p>
            <a:pPr>
              <a:lnSpc>
                <a:spcPct val="96000"/>
              </a:lnSpc>
            </a:pPr>
            <a:r>
              <a:rPr lang="zh-CN" altLang="en-US" sz="2400" b="1" dirty="0">
                <a:solidFill>
                  <a:srgbClr val="A62038"/>
                </a:solidFill>
                <a:latin typeface="+mj-ea"/>
                <a:ea typeface="+mj-ea"/>
              </a:rPr>
              <a:t>完善的单元</a:t>
            </a:r>
            <a:r>
              <a:rPr lang="zh-CN" altLang="en-US" sz="2400" b="1" dirty="0">
                <a:solidFill>
                  <a:srgbClr val="A62038"/>
                </a:solidFill>
                <a:latin typeface="+mj-ea"/>
                <a:ea typeface="+mj-ea"/>
              </a:rPr>
              <a:t>测试</a:t>
            </a:r>
            <a:endParaRPr lang="zh-CN" altLang="en-US" sz="2400" b="1" dirty="0">
              <a:solidFill>
                <a:srgbClr val="A62038"/>
              </a:solidFill>
              <a:latin typeface="+mj-ea"/>
              <a:ea typeface="+mj-ea"/>
            </a:endParaRPr>
          </a:p>
        </p:txBody>
      </p:sp>
      <p:sp>
        <p:nvSpPr>
          <p:cNvPr id="15" name="Object 4014"/>
          <p:cNvSpPr txBox="1"/>
          <p:nvPr/>
        </p:nvSpPr>
        <p:spPr>
          <a:xfrm>
            <a:off x="782320" y="2238375"/>
            <a:ext cx="3590290" cy="2804795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marL="285750" indent="-285750" algn="just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+mj-ea"/>
              </a:rPr>
              <a:t>覆盖后端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+mj-ea"/>
              </a:rPr>
              <a:t>Service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+mj-ea"/>
              </a:rPr>
              <a:t>层、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+mj-ea"/>
              </a:rPr>
              <a:t>Security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+mj-ea"/>
              </a:rPr>
              <a:t>层、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+mj-ea"/>
              </a:rPr>
              <a:t>Controller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+mj-ea"/>
              </a:rPr>
              <a:t>层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+mj-ea"/>
              </a:rPr>
              <a:t>等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+mj-ea"/>
            </a:endParaRPr>
          </a:p>
          <a:p>
            <a:pPr marL="285750" indent="-285750" algn="just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zh-CN" altLang="en-US" dirty="0">
              <a:solidFill>
                <a:schemeClr val="bg1">
                  <a:lumMod val="50000"/>
                </a:schemeClr>
              </a:solidFill>
              <a:latin typeface="+mj-ea"/>
            </a:endParaRPr>
          </a:p>
          <a:p>
            <a:pPr marL="285750" indent="-285750" algn="just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+mj-ea"/>
              </a:rPr>
              <a:t>整体语句覆盖率达到约</a:t>
            </a:r>
            <a:r>
              <a:rPr lang="en-US" altLang="zh-CN" b="1" dirty="0">
                <a:solidFill>
                  <a:srgbClr val="9F0811"/>
                </a:solidFill>
                <a:latin typeface="+mj-ea"/>
              </a:rPr>
              <a:t>90%</a:t>
            </a:r>
            <a:endParaRPr lang="en-US" altLang="zh-CN" b="1" dirty="0">
              <a:solidFill>
                <a:srgbClr val="9F0811"/>
              </a:solidFill>
              <a:latin typeface="+mj-ea"/>
            </a:endParaRPr>
          </a:p>
          <a:p>
            <a:pPr marL="285750" indent="-285750" algn="just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zh-CN" b="1" dirty="0">
              <a:solidFill>
                <a:srgbClr val="9F0811"/>
              </a:solidFill>
              <a:latin typeface="+mj-ea"/>
            </a:endParaRPr>
          </a:p>
          <a:p>
            <a:pPr marL="285750" indent="-285750" algn="just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+mj-ea"/>
              </a:rPr>
              <a:t>保障代码质量与</a:t>
            </a:r>
            <a:r>
              <a:rPr lang="zh-CN" altLang="en-US" dirty="0">
                <a:solidFill>
                  <a:srgbClr val="9F0811"/>
                </a:solidFill>
                <a:latin typeface="+mj-ea"/>
              </a:rPr>
              <a:t>可靠性</a:t>
            </a:r>
            <a:endParaRPr lang="zh-CN" altLang="en-US" dirty="0">
              <a:solidFill>
                <a:srgbClr val="9F0811"/>
              </a:solidFill>
              <a:latin typeface="+mj-ea"/>
            </a:endParaRPr>
          </a:p>
        </p:txBody>
      </p:sp>
      <p:sp>
        <p:nvSpPr>
          <p:cNvPr id="17" name="半闭框 16"/>
          <p:cNvSpPr/>
          <p:nvPr/>
        </p:nvSpPr>
        <p:spPr>
          <a:xfrm rot="10800000">
            <a:off x="4423155" y="5042856"/>
            <a:ext cx="322028" cy="329979"/>
          </a:xfrm>
          <a:prstGeom prst="halfFrame">
            <a:avLst/>
          </a:prstGeom>
          <a:solidFill>
            <a:srgbClr val="A620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特色与创新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  <p:sp>
        <p:nvSpPr>
          <p:cNvPr id="28" name="对象1"/>
          <p:cNvSpPr/>
          <p:nvPr>
            <p:custDataLst>
              <p:tags r:id="rId1"/>
            </p:custDataLst>
          </p:nvPr>
        </p:nvSpPr>
        <p:spPr>
          <a:xfrm>
            <a:off x="4048669" y="1752695"/>
            <a:ext cx="7777242" cy="1349900"/>
          </a:xfrm>
          <a:custGeom>
            <a:avLst/>
            <a:gdLst>
              <a:gd name="connsiteX0" fmla="*/ 1233102 w 7588182"/>
              <a:gd name="connsiteY0" fmla="*/ 1280160 h 1280160"/>
              <a:gd name="connsiteX1" fmla="*/ 1196526 w 7588182"/>
              <a:gd name="connsiteY1" fmla="*/ 1261872 h 1280160"/>
              <a:gd name="connsiteX2" fmla="*/ 1178238 w 7588182"/>
              <a:gd name="connsiteY2" fmla="*/ 1252728 h 1280160"/>
              <a:gd name="connsiteX3" fmla="*/ 16950 w 7588182"/>
              <a:gd name="connsiteY3" fmla="*/ 82296 h 1280160"/>
              <a:gd name="connsiteX4" fmla="*/ 53526 w 7588182"/>
              <a:gd name="connsiteY4" fmla="*/ 0 h 1280160"/>
              <a:gd name="connsiteX5" fmla="*/ 7398879 w 7588182"/>
              <a:gd name="connsiteY5" fmla="*/ 0 h 1280160"/>
              <a:gd name="connsiteX6" fmla="*/ 7588182 w 7588182"/>
              <a:gd name="connsiteY6" fmla="*/ 54864 h 1280160"/>
              <a:gd name="connsiteX7" fmla="*/ 7588182 w 7588182"/>
              <a:gd name="connsiteY7" fmla="*/ 1234440 h 1280160"/>
              <a:gd name="connsiteX8" fmla="*/ 7542462 w 7588182"/>
              <a:gd name="connsiteY8" fmla="*/ 1280160 h 1280160"/>
              <a:gd name="connsiteX9" fmla="*/ 1233102 w 7588182"/>
              <a:gd name="connsiteY9" fmla="*/ 1280160 h 1280160"/>
              <a:gd name="connsiteX0-1" fmla="*/ 1233102 w 7588182"/>
              <a:gd name="connsiteY0-2" fmla="*/ 1280160 h 1280160"/>
              <a:gd name="connsiteX1-3" fmla="*/ 1196526 w 7588182"/>
              <a:gd name="connsiteY1-4" fmla="*/ 1261872 h 1280160"/>
              <a:gd name="connsiteX2-5" fmla="*/ 1178238 w 7588182"/>
              <a:gd name="connsiteY2-6" fmla="*/ 1252728 h 1280160"/>
              <a:gd name="connsiteX3-7" fmla="*/ 16950 w 7588182"/>
              <a:gd name="connsiteY3-8" fmla="*/ 82296 h 1280160"/>
              <a:gd name="connsiteX4-9" fmla="*/ 53526 w 7588182"/>
              <a:gd name="connsiteY4-10" fmla="*/ 0 h 1280160"/>
              <a:gd name="connsiteX5-11" fmla="*/ 7398879 w 7588182"/>
              <a:gd name="connsiteY5-12" fmla="*/ 0 h 1280160"/>
              <a:gd name="connsiteX6-13" fmla="*/ 7421928 w 7588182"/>
              <a:gd name="connsiteY6-14" fmla="*/ 77535 h 1280160"/>
              <a:gd name="connsiteX7-15" fmla="*/ 7588182 w 7588182"/>
              <a:gd name="connsiteY7-16" fmla="*/ 1234440 h 1280160"/>
              <a:gd name="connsiteX8-17" fmla="*/ 7542462 w 7588182"/>
              <a:gd name="connsiteY8-18" fmla="*/ 1280160 h 1280160"/>
              <a:gd name="connsiteX9-19" fmla="*/ 1233102 w 7588182"/>
              <a:gd name="connsiteY9-20" fmla="*/ 1280160 h 1280160"/>
              <a:gd name="connsiteX0-21" fmla="*/ 1233102 w 7545854"/>
              <a:gd name="connsiteY0-22" fmla="*/ 1280160 h 1280160"/>
              <a:gd name="connsiteX1-23" fmla="*/ 1196526 w 7545854"/>
              <a:gd name="connsiteY1-24" fmla="*/ 1261872 h 1280160"/>
              <a:gd name="connsiteX2-25" fmla="*/ 1178238 w 7545854"/>
              <a:gd name="connsiteY2-26" fmla="*/ 1252728 h 1280160"/>
              <a:gd name="connsiteX3-27" fmla="*/ 16950 w 7545854"/>
              <a:gd name="connsiteY3-28" fmla="*/ 82296 h 1280160"/>
              <a:gd name="connsiteX4-29" fmla="*/ 53526 w 7545854"/>
              <a:gd name="connsiteY4-30" fmla="*/ 0 h 1280160"/>
              <a:gd name="connsiteX5-31" fmla="*/ 7398879 w 7545854"/>
              <a:gd name="connsiteY5-32" fmla="*/ 0 h 1280160"/>
              <a:gd name="connsiteX6-33" fmla="*/ 7421928 w 7545854"/>
              <a:gd name="connsiteY6-34" fmla="*/ 77535 h 1280160"/>
              <a:gd name="connsiteX7-35" fmla="*/ 7421928 w 7545854"/>
              <a:gd name="connsiteY7-36" fmla="*/ 1158870 h 1280160"/>
              <a:gd name="connsiteX8-37" fmla="*/ 7542462 w 7545854"/>
              <a:gd name="connsiteY8-38" fmla="*/ 1280160 h 1280160"/>
              <a:gd name="connsiteX9-39" fmla="*/ 1233102 w 7545854"/>
              <a:gd name="connsiteY9-40" fmla="*/ 1280160 h 1280160"/>
              <a:gd name="connsiteX0-41" fmla="*/ 1233102 w 7428646"/>
              <a:gd name="connsiteY0-42" fmla="*/ 1280160 h 1287717"/>
              <a:gd name="connsiteX1-43" fmla="*/ 1196526 w 7428646"/>
              <a:gd name="connsiteY1-44" fmla="*/ 1261872 h 1287717"/>
              <a:gd name="connsiteX2-45" fmla="*/ 1178238 w 7428646"/>
              <a:gd name="connsiteY2-46" fmla="*/ 1252728 h 1287717"/>
              <a:gd name="connsiteX3-47" fmla="*/ 16950 w 7428646"/>
              <a:gd name="connsiteY3-48" fmla="*/ 82296 h 1287717"/>
              <a:gd name="connsiteX4-49" fmla="*/ 53526 w 7428646"/>
              <a:gd name="connsiteY4-50" fmla="*/ 0 h 1287717"/>
              <a:gd name="connsiteX5-51" fmla="*/ 7398879 w 7428646"/>
              <a:gd name="connsiteY5-52" fmla="*/ 0 h 1287717"/>
              <a:gd name="connsiteX6-53" fmla="*/ 7421928 w 7428646"/>
              <a:gd name="connsiteY6-54" fmla="*/ 77535 h 1287717"/>
              <a:gd name="connsiteX7-55" fmla="*/ 7421928 w 7428646"/>
              <a:gd name="connsiteY7-56" fmla="*/ 1158870 h 1287717"/>
              <a:gd name="connsiteX8-57" fmla="*/ 7413993 w 7428646"/>
              <a:gd name="connsiteY8-58" fmla="*/ 1287717 h 1287717"/>
              <a:gd name="connsiteX9-59" fmla="*/ 1233102 w 7428646"/>
              <a:gd name="connsiteY9-60" fmla="*/ 1280160 h 128771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</a:cxnLst>
            <a:rect l="l" t="t" r="r" b="b"/>
            <a:pathLst>
              <a:path w="7428646" h="1287717">
                <a:moveTo>
                  <a:pt x="1233102" y="1280160"/>
                </a:moveTo>
                <a:cubicBezTo>
                  <a:pt x="1214814" y="1280160"/>
                  <a:pt x="1205670" y="1280160"/>
                  <a:pt x="1196526" y="1261872"/>
                </a:cubicBezTo>
                <a:cubicBezTo>
                  <a:pt x="1187382" y="1261872"/>
                  <a:pt x="1187382" y="1261872"/>
                  <a:pt x="1178238" y="1252728"/>
                </a:cubicBezTo>
                <a:lnTo>
                  <a:pt x="16950" y="82296"/>
                </a:lnTo>
                <a:cubicBezTo>
                  <a:pt x="-19626" y="54864"/>
                  <a:pt x="7806" y="0"/>
                  <a:pt x="53526" y="0"/>
                </a:cubicBezTo>
                <a:lnTo>
                  <a:pt x="7398879" y="0"/>
                </a:lnTo>
                <a:cubicBezTo>
                  <a:pt x="7426311" y="0"/>
                  <a:pt x="7421928" y="40959"/>
                  <a:pt x="7421928" y="77535"/>
                </a:cubicBezTo>
                <a:lnTo>
                  <a:pt x="7421928" y="1158870"/>
                </a:lnTo>
                <a:cubicBezTo>
                  <a:pt x="7421928" y="1186302"/>
                  <a:pt x="7441425" y="1287717"/>
                  <a:pt x="7413993" y="1287717"/>
                </a:cubicBezTo>
                <a:lnTo>
                  <a:pt x="1233102" y="1280160"/>
                </a:lnTo>
              </a:path>
            </a:pathLst>
          </a:custGeom>
          <a:noFill/>
          <a:ln w="12700">
            <a:gradFill>
              <a:gsLst>
                <a:gs pos="100000">
                  <a:schemeClr val="accent1">
                    <a:lumMod val="20000"/>
                    <a:lumOff val="80000"/>
                    <a:alpha val="0"/>
                  </a:schemeClr>
                </a:gs>
                <a:gs pos="2000">
                  <a:schemeClr val="accent1">
                    <a:alpha val="100000"/>
                  </a:schemeClr>
                </a:gs>
              </a:gsLst>
              <a:lin ang="0" scaled="0"/>
            </a:gradFill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lIns="1296000" tIns="0" rIns="0" bIns="0" numCol="1" spcCol="0" rtlCol="0" fromWordArt="0" anchor="ctr" anchorCtr="0" forceAA="0" compatLnSpc="1">
            <a:noAutofit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>
                <a:solidFill>
                  <a:srgbClr val="8E8E8E"/>
                </a:solidFill>
                <a:latin typeface="+mn-ea"/>
                <a:cs typeface="+mn-ea"/>
                <a:sym typeface="+mn-ea"/>
              </a:rPr>
              <a:t>从文本生成图像、图像再生成文字</a:t>
            </a:r>
            <a:r>
              <a:rPr lang="en-US" altLang="zh-CN" sz="2000" dirty="0">
                <a:solidFill>
                  <a:srgbClr val="8E8E8E"/>
                </a:solidFill>
                <a:latin typeface="+mn-ea"/>
                <a:cs typeface="+mn-ea"/>
                <a:sym typeface="+mn-ea"/>
              </a:rPr>
              <a:t>/3D</a:t>
            </a:r>
            <a:r>
              <a:rPr lang="zh-CN" altLang="en-US" sz="2000" dirty="0">
                <a:solidFill>
                  <a:srgbClr val="8E8E8E"/>
                </a:solidFill>
                <a:latin typeface="+mn-ea"/>
                <a:cs typeface="+mn-ea"/>
                <a:sym typeface="+mn-ea"/>
              </a:rPr>
              <a:t>内容，支持自然语言与视觉数据的</a:t>
            </a:r>
            <a:r>
              <a:rPr lang="zh-CN" altLang="en-US" sz="2000" b="1" dirty="0">
                <a:solidFill>
                  <a:schemeClr val="tx1"/>
                </a:solidFill>
                <a:latin typeface="+mn-ea"/>
                <a:cs typeface="+mn-ea"/>
                <a:sym typeface="+mn-ea"/>
              </a:rPr>
              <a:t>双向融合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。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29" name="对象2"/>
          <p:cNvSpPr/>
          <p:nvPr>
            <p:custDataLst>
              <p:tags r:id="rId2"/>
            </p:custDataLst>
          </p:nvPr>
        </p:nvSpPr>
        <p:spPr>
          <a:xfrm>
            <a:off x="4048004" y="3918766"/>
            <a:ext cx="7777949" cy="1341978"/>
          </a:xfrm>
          <a:custGeom>
            <a:avLst/>
            <a:gdLst>
              <a:gd name="connsiteX0" fmla="*/ 1233102 w 7588182"/>
              <a:gd name="connsiteY0" fmla="*/ 0 h 1280160"/>
              <a:gd name="connsiteX1" fmla="*/ 1196526 w 7588182"/>
              <a:gd name="connsiteY1" fmla="*/ 18288 h 1280160"/>
              <a:gd name="connsiteX2" fmla="*/ 1178238 w 7588182"/>
              <a:gd name="connsiteY2" fmla="*/ 27432 h 1280160"/>
              <a:gd name="connsiteX3" fmla="*/ 16950 w 7588182"/>
              <a:gd name="connsiteY3" fmla="*/ 1197864 h 1280160"/>
              <a:gd name="connsiteX4" fmla="*/ 53526 w 7588182"/>
              <a:gd name="connsiteY4" fmla="*/ 1280160 h 1280160"/>
              <a:gd name="connsiteX5" fmla="*/ 7542462 w 7588182"/>
              <a:gd name="connsiteY5" fmla="*/ 1280160 h 1280160"/>
              <a:gd name="connsiteX6" fmla="*/ 7588182 w 7588182"/>
              <a:gd name="connsiteY6" fmla="*/ 1234440 h 1280160"/>
              <a:gd name="connsiteX7" fmla="*/ 7588182 w 7588182"/>
              <a:gd name="connsiteY7" fmla="*/ 54864 h 1280160"/>
              <a:gd name="connsiteX8" fmla="*/ 7300637 w 7588182"/>
              <a:gd name="connsiteY8" fmla="*/ 0 h 1280160"/>
              <a:gd name="connsiteX9" fmla="*/ 1233102 w 7588182"/>
              <a:gd name="connsiteY9" fmla="*/ 0 h 1280160"/>
              <a:gd name="connsiteX0-1" fmla="*/ 1233102 w 7588182"/>
              <a:gd name="connsiteY0-2" fmla="*/ 0 h 1280160"/>
              <a:gd name="connsiteX1-3" fmla="*/ 1196526 w 7588182"/>
              <a:gd name="connsiteY1-4" fmla="*/ 18288 h 1280160"/>
              <a:gd name="connsiteX2-5" fmla="*/ 1178238 w 7588182"/>
              <a:gd name="connsiteY2-6" fmla="*/ 27432 h 1280160"/>
              <a:gd name="connsiteX3-7" fmla="*/ 16950 w 7588182"/>
              <a:gd name="connsiteY3-8" fmla="*/ 1197864 h 1280160"/>
              <a:gd name="connsiteX4-9" fmla="*/ 53526 w 7588182"/>
              <a:gd name="connsiteY4-10" fmla="*/ 1280160 h 1280160"/>
              <a:gd name="connsiteX5-11" fmla="*/ 7542462 w 7588182"/>
              <a:gd name="connsiteY5-12" fmla="*/ 1280160 h 1280160"/>
              <a:gd name="connsiteX6-13" fmla="*/ 7588182 w 7588182"/>
              <a:gd name="connsiteY6-14" fmla="*/ 1234440 h 1280160"/>
              <a:gd name="connsiteX7-15" fmla="*/ 7421928 w 7588182"/>
              <a:gd name="connsiteY7-16" fmla="*/ 77535 h 1280160"/>
              <a:gd name="connsiteX8-17" fmla="*/ 7300637 w 7588182"/>
              <a:gd name="connsiteY8-18" fmla="*/ 0 h 1280160"/>
              <a:gd name="connsiteX9-19" fmla="*/ 1233102 w 7588182"/>
              <a:gd name="connsiteY9-20" fmla="*/ 0 h 1280160"/>
              <a:gd name="connsiteX0-21" fmla="*/ 1233102 w 7546015"/>
              <a:gd name="connsiteY0-22" fmla="*/ 0 h 1280160"/>
              <a:gd name="connsiteX1-23" fmla="*/ 1196526 w 7546015"/>
              <a:gd name="connsiteY1-24" fmla="*/ 18288 h 1280160"/>
              <a:gd name="connsiteX2-25" fmla="*/ 1178238 w 7546015"/>
              <a:gd name="connsiteY2-26" fmla="*/ 27432 h 1280160"/>
              <a:gd name="connsiteX3-27" fmla="*/ 16950 w 7546015"/>
              <a:gd name="connsiteY3-28" fmla="*/ 1197864 h 1280160"/>
              <a:gd name="connsiteX4-29" fmla="*/ 53526 w 7546015"/>
              <a:gd name="connsiteY4-30" fmla="*/ 1280160 h 1280160"/>
              <a:gd name="connsiteX5-31" fmla="*/ 7542462 w 7546015"/>
              <a:gd name="connsiteY5-32" fmla="*/ 1280160 h 1280160"/>
              <a:gd name="connsiteX6-33" fmla="*/ 7429485 w 7546015"/>
              <a:gd name="connsiteY6-34" fmla="*/ 1241997 h 1280160"/>
              <a:gd name="connsiteX7-35" fmla="*/ 7421928 w 7546015"/>
              <a:gd name="connsiteY7-36" fmla="*/ 77535 h 1280160"/>
              <a:gd name="connsiteX8-37" fmla="*/ 7300637 w 7546015"/>
              <a:gd name="connsiteY8-38" fmla="*/ 0 h 1280160"/>
              <a:gd name="connsiteX9-39" fmla="*/ 1233102 w 7546015"/>
              <a:gd name="connsiteY9-40" fmla="*/ 0 h 1280160"/>
              <a:gd name="connsiteX0-41" fmla="*/ 1233102 w 7429485"/>
              <a:gd name="connsiteY0-42" fmla="*/ 0 h 1280160"/>
              <a:gd name="connsiteX1-43" fmla="*/ 1196526 w 7429485"/>
              <a:gd name="connsiteY1-44" fmla="*/ 18288 h 1280160"/>
              <a:gd name="connsiteX2-45" fmla="*/ 1178238 w 7429485"/>
              <a:gd name="connsiteY2-46" fmla="*/ 27432 h 1280160"/>
              <a:gd name="connsiteX3-47" fmla="*/ 16950 w 7429485"/>
              <a:gd name="connsiteY3-48" fmla="*/ 1197864 h 1280160"/>
              <a:gd name="connsiteX4-49" fmla="*/ 53526 w 7429485"/>
              <a:gd name="connsiteY4-50" fmla="*/ 1280160 h 1280160"/>
              <a:gd name="connsiteX5-51" fmla="*/ 7383765 w 7429485"/>
              <a:gd name="connsiteY5-52" fmla="*/ 1280160 h 1280160"/>
              <a:gd name="connsiteX6-53" fmla="*/ 7429485 w 7429485"/>
              <a:gd name="connsiteY6-54" fmla="*/ 1241997 h 1280160"/>
              <a:gd name="connsiteX7-55" fmla="*/ 7421928 w 7429485"/>
              <a:gd name="connsiteY7-56" fmla="*/ 77535 h 1280160"/>
              <a:gd name="connsiteX8-57" fmla="*/ 7300637 w 7429485"/>
              <a:gd name="connsiteY8-58" fmla="*/ 0 h 1280160"/>
              <a:gd name="connsiteX9-59" fmla="*/ 1233102 w 7429485"/>
              <a:gd name="connsiteY9-60" fmla="*/ 0 h 128016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</a:cxnLst>
            <a:rect l="l" t="t" r="r" b="b"/>
            <a:pathLst>
              <a:path w="7429485" h="1280160">
                <a:moveTo>
                  <a:pt x="1233102" y="0"/>
                </a:moveTo>
                <a:cubicBezTo>
                  <a:pt x="1214814" y="0"/>
                  <a:pt x="1205670" y="9144"/>
                  <a:pt x="1196526" y="18288"/>
                </a:cubicBezTo>
                <a:cubicBezTo>
                  <a:pt x="1187382" y="18288"/>
                  <a:pt x="1187382" y="27432"/>
                  <a:pt x="1178238" y="27432"/>
                </a:cubicBezTo>
                <a:lnTo>
                  <a:pt x="16950" y="1197864"/>
                </a:lnTo>
                <a:cubicBezTo>
                  <a:pt x="-19626" y="1225296"/>
                  <a:pt x="7806" y="1280160"/>
                  <a:pt x="53526" y="1280160"/>
                </a:cubicBezTo>
                <a:lnTo>
                  <a:pt x="7383765" y="1280160"/>
                </a:lnTo>
                <a:cubicBezTo>
                  <a:pt x="7411197" y="1280160"/>
                  <a:pt x="7429485" y="1269429"/>
                  <a:pt x="7429485" y="1241997"/>
                </a:cubicBezTo>
                <a:lnTo>
                  <a:pt x="7421928" y="77535"/>
                </a:lnTo>
                <a:cubicBezTo>
                  <a:pt x="7421928" y="40959"/>
                  <a:pt x="7328069" y="0"/>
                  <a:pt x="7300637" y="0"/>
                </a:cubicBezTo>
                <a:lnTo>
                  <a:pt x="1233102" y="0"/>
                </a:lnTo>
              </a:path>
            </a:pathLst>
          </a:custGeom>
          <a:noFill/>
          <a:ln w="12700">
            <a:gradFill>
              <a:gsLst>
                <a:gs pos="100000">
                  <a:schemeClr val="accent2">
                    <a:lumMod val="20000"/>
                    <a:lumOff val="80000"/>
                    <a:alpha val="0"/>
                  </a:schemeClr>
                </a:gs>
                <a:gs pos="2000">
                  <a:schemeClr val="accent2">
                    <a:alpha val="100000"/>
                  </a:schemeClr>
                </a:gs>
              </a:gsLst>
              <a:lin ang="0" scaled="0"/>
            </a:gradFill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lIns="1296000" tIns="0" rIns="0" bIns="0" numCol="1" spcCol="0" rtlCol="0" fromWordArt="0" anchor="ctr" anchorCtr="0" forceAA="0" compatLnSpc="1">
            <a:noAutofit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>
                <a:solidFill>
                  <a:srgbClr val="8E8E8E"/>
                </a:solidFill>
                <a:latin typeface="+mn-ea"/>
                <a:cs typeface="+mn-ea"/>
                <a:sym typeface="+mn-ea"/>
              </a:rPr>
              <a:t>支持选择不同生成模型（</a:t>
            </a:r>
            <a:r>
              <a:rPr lang="en-US" altLang="zh-CN" sz="2000">
                <a:solidFill>
                  <a:srgbClr val="8E8E8E"/>
                </a:solidFill>
                <a:latin typeface="+mn-ea"/>
                <a:cs typeface="+mn-ea"/>
                <a:sym typeface="+mn-ea"/>
              </a:rPr>
              <a:t>GPT-4.1 Nano</a:t>
            </a:r>
            <a:r>
              <a:rPr lang="zh-CN" altLang="en-US" sz="2000">
                <a:solidFill>
                  <a:srgbClr val="8E8E8E"/>
                </a:solidFill>
                <a:latin typeface="+mn-ea"/>
                <a:cs typeface="+mn-ea"/>
                <a:sym typeface="+mn-ea"/>
              </a:rPr>
              <a:t>、通义万相</a:t>
            </a:r>
            <a:r>
              <a:rPr lang="en-US" altLang="zh-CN" sz="2000">
                <a:solidFill>
                  <a:srgbClr val="8E8E8E"/>
                </a:solidFill>
                <a:latin typeface="+mn-ea"/>
                <a:cs typeface="+mn-ea"/>
                <a:sym typeface="+mn-ea"/>
              </a:rPr>
              <a:t>WANX-V1</a:t>
            </a:r>
            <a:r>
              <a:rPr lang="zh-CN" altLang="en-US" sz="2000">
                <a:solidFill>
                  <a:srgbClr val="8E8E8E"/>
                </a:solidFill>
                <a:latin typeface="+mn-ea"/>
                <a:cs typeface="+mn-ea"/>
                <a:sym typeface="+mn-ea"/>
              </a:rPr>
              <a:t>、</a:t>
            </a:r>
            <a:r>
              <a:rPr lang="en-US" altLang="zh-CN" sz="2000">
                <a:solidFill>
                  <a:srgbClr val="8E8E8E"/>
                </a:solidFill>
                <a:latin typeface="+mn-ea"/>
                <a:cs typeface="+mn-ea"/>
                <a:sym typeface="+mn-ea"/>
              </a:rPr>
              <a:t>Meshy-4</a:t>
            </a:r>
            <a:r>
              <a:rPr lang="zh-CN" altLang="en-US" sz="2000">
                <a:solidFill>
                  <a:srgbClr val="8E8E8E"/>
                </a:solidFill>
                <a:latin typeface="+mn-ea"/>
                <a:cs typeface="+mn-ea"/>
                <a:sym typeface="+mn-ea"/>
              </a:rPr>
              <a:t>等），</a:t>
            </a:r>
            <a:r>
              <a:rPr lang="en-US" altLang="zh-CN" sz="2000">
                <a:solidFill>
                  <a:srgbClr val="8E8E8E"/>
                </a:solidFill>
                <a:latin typeface="+mn-ea"/>
                <a:cs typeface="+mn-ea"/>
                <a:sym typeface="+mn-ea"/>
              </a:rPr>
              <a:t>API</a:t>
            </a:r>
            <a:r>
              <a:rPr lang="zh-CN" altLang="en-US" sz="2000">
                <a:solidFill>
                  <a:srgbClr val="8E8E8E"/>
                </a:solidFill>
                <a:latin typeface="+mn-ea"/>
                <a:cs typeface="+mn-ea"/>
                <a:sym typeface="+mn-ea"/>
              </a:rPr>
              <a:t>调用</a:t>
            </a:r>
            <a:r>
              <a:rPr lang="zh-CN" altLang="en-US" sz="2000" b="1">
                <a:solidFill>
                  <a:schemeClr val="tx1"/>
                </a:solidFill>
                <a:latin typeface="+mn-ea"/>
                <a:cs typeface="+mn-ea"/>
                <a:sym typeface="+mn-ea"/>
              </a:rPr>
              <a:t>多样化</a:t>
            </a:r>
            <a:endParaRPr lang="zh-CN" altLang="en-US" sz="2000" b="1">
              <a:solidFill>
                <a:schemeClr val="tx1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30" name="对象3"/>
          <p:cNvSpPr/>
          <p:nvPr>
            <p:custDataLst>
              <p:tags r:id="rId3"/>
            </p:custDataLst>
          </p:nvPr>
        </p:nvSpPr>
        <p:spPr>
          <a:xfrm>
            <a:off x="4032694" y="1397896"/>
            <a:ext cx="766845" cy="766845"/>
          </a:xfrm>
          <a:custGeom>
            <a:avLst/>
            <a:gdLst/>
            <a:ahLst/>
            <a:cxnLst/>
            <a:rect l="l" t="t" r="r" b="b"/>
            <a:pathLst>
              <a:path w="731520" h="731520">
                <a:moveTo>
                  <a:pt x="27432" y="292608"/>
                </a:moveTo>
                <a:cubicBezTo>
                  <a:pt x="-9144" y="329184"/>
                  <a:pt x="-9144" y="393192"/>
                  <a:pt x="27432" y="438912"/>
                </a:cubicBezTo>
                <a:lnTo>
                  <a:pt x="292608" y="694944"/>
                </a:lnTo>
                <a:cubicBezTo>
                  <a:pt x="329184" y="740664"/>
                  <a:pt x="393192" y="740664"/>
                  <a:pt x="438912" y="694944"/>
                </a:cubicBezTo>
                <a:lnTo>
                  <a:pt x="694944" y="438912"/>
                </a:lnTo>
                <a:cubicBezTo>
                  <a:pt x="740664" y="393192"/>
                  <a:pt x="740664" y="329184"/>
                  <a:pt x="694944" y="292608"/>
                </a:cubicBezTo>
                <a:lnTo>
                  <a:pt x="438912" y="27432"/>
                </a:lnTo>
                <a:cubicBezTo>
                  <a:pt x="393192" y="-9144"/>
                  <a:pt x="329184" y="-9144"/>
                  <a:pt x="292608" y="27432"/>
                </a:cubicBezTo>
                <a:lnTo>
                  <a:pt x="27432" y="292608"/>
                </a:lnTo>
              </a:path>
            </a:pathLst>
          </a:custGeom>
          <a:solidFill>
            <a:schemeClr val="accent1"/>
          </a:solidFill>
          <a:ln w="25400">
            <a:noFill/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none" lIns="0" tIns="0" rIns="0" bIns="0" anchor="ctr">
            <a:norm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endParaRPr lang="en-US" altLang="zh-CN" sz="2400" b="1">
              <a:solidFill>
                <a:srgbClr val="FFFFFF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32" name="对象4"/>
          <p:cNvSpPr/>
          <p:nvPr>
            <p:custDataLst>
              <p:tags r:id="rId4"/>
            </p:custDataLst>
          </p:nvPr>
        </p:nvSpPr>
        <p:spPr>
          <a:xfrm>
            <a:off x="4032694" y="4863343"/>
            <a:ext cx="766845" cy="766845"/>
          </a:xfrm>
          <a:custGeom>
            <a:avLst/>
            <a:gdLst/>
            <a:ahLst/>
            <a:cxnLst/>
            <a:rect l="l" t="t" r="r" b="b"/>
            <a:pathLst>
              <a:path w="731520" h="731520">
                <a:moveTo>
                  <a:pt x="27432" y="292608"/>
                </a:moveTo>
                <a:cubicBezTo>
                  <a:pt x="-9144" y="329184"/>
                  <a:pt x="-9144" y="393192"/>
                  <a:pt x="27432" y="438912"/>
                </a:cubicBezTo>
                <a:lnTo>
                  <a:pt x="292608" y="694944"/>
                </a:lnTo>
                <a:cubicBezTo>
                  <a:pt x="329184" y="740664"/>
                  <a:pt x="393192" y="740664"/>
                  <a:pt x="438912" y="694944"/>
                </a:cubicBezTo>
                <a:lnTo>
                  <a:pt x="694944" y="438912"/>
                </a:lnTo>
                <a:cubicBezTo>
                  <a:pt x="740664" y="393192"/>
                  <a:pt x="740664" y="329184"/>
                  <a:pt x="694944" y="292608"/>
                </a:cubicBezTo>
                <a:lnTo>
                  <a:pt x="438912" y="27432"/>
                </a:lnTo>
                <a:cubicBezTo>
                  <a:pt x="393192" y="-9144"/>
                  <a:pt x="329184" y="-9144"/>
                  <a:pt x="292608" y="27432"/>
                </a:cubicBezTo>
                <a:lnTo>
                  <a:pt x="27432" y="292608"/>
                </a:lnTo>
              </a:path>
            </a:pathLst>
          </a:custGeom>
          <a:solidFill>
            <a:schemeClr val="accent2"/>
          </a:solidFill>
          <a:ln w="25400">
            <a:noFill/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none" lIns="0" tIns="0" rIns="0" bIns="0" anchor="ctr">
            <a:norm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endParaRPr lang="en-US" altLang="zh-CN" sz="2400" b="1">
              <a:solidFill>
                <a:srgbClr val="FFFFFF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33" name="对象6"/>
          <p:cNvSpPr/>
          <p:nvPr>
            <p:custDataLst>
              <p:tags r:id="rId5"/>
            </p:custDataLst>
          </p:nvPr>
        </p:nvSpPr>
        <p:spPr>
          <a:xfrm>
            <a:off x="508003" y="1447821"/>
            <a:ext cx="4283353" cy="4244315"/>
          </a:xfrm>
          <a:custGeom>
            <a:avLst/>
            <a:gdLst/>
            <a:ahLst/>
            <a:cxnLst/>
            <a:rect l="l" t="t" r="r" b="b"/>
            <a:pathLst>
              <a:path w="4059936" h="4059936">
                <a:moveTo>
                  <a:pt x="137160" y="2359152"/>
                </a:moveTo>
                <a:cubicBezTo>
                  <a:pt x="-45720" y="2176272"/>
                  <a:pt x="-45720" y="1883664"/>
                  <a:pt x="137160" y="1700784"/>
                </a:cubicBezTo>
                <a:lnTo>
                  <a:pt x="1700784" y="137160"/>
                </a:lnTo>
                <a:cubicBezTo>
                  <a:pt x="1883664" y="-45720"/>
                  <a:pt x="2176272" y="-45720"/>
                  <a:pt x="2359152" y="137160"/>
                </a:cubicBezTo>
                <a:lnTo>
                  <a:pt x="3931920" y="1700784"/>
                </a:lnTo>
                <a:cubicBezTo>
                  <a:pt x="4105656" y="1883664"/>
                  <a:pt x="4105656" y="2176272"/>
                  <a:pt x="3931920" y="2359152"/>
                </a:cubicBezTo>
                <a:lnTo>
                  <a:pt x="2359152" y="3931920"/>
                </a:lnTo>
                <a:cubicBezTo>
                  <a:pt x="2176272" y="4105656"/>
                  <a:pt x="1883664" y="4105656"/>
                  <a:pt x="1700784" y="3931920"/>
                </a:cubicBezTo>
                <a:lnTo>
                  <a:pt x="137160" y="2359152"/>
                </a:lnTo>
              </a:path>
            </a:pathLst>
          </a:custGeom>
          <a:solidFill>
            <a:schemeClr val="accent1">
              <a:lumMod val="30000"/>
              <a:lumOff val="70000"/>
              <a:alpha val="15000"/>
            </a:schemeClr>
          </a:solidFill>
        </p:spPr>
        <p:txBody>
          <a:bodyPr lIns="0" tIns="0" rIns="0" bIns="0">
            <a:noAutofit/>
          </a:bodyPr>
          <a:p>
            <a:endParaRPr lang="zh-CN" altLang="en-US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4" name="对象12"/>
          <p:cNvSpPr>
            <a:spLocks noChangeAspect="1"/>
          </p:cNvSpPr>
          <p:nvPr>
            <p:custDataLst>
              <p:tags r:id="rId6"/>
            </p:custDataLst>
          </p:nvPr>
        </p:nvSpPr>
        <p:spPr>
          <a:xfrm>
            <a:off x="978628" y="1927765"/>
            <a:ext cx="3342376" cy="3283893"/>
          </a:xfrm>
          <a:custGeom>
            <a:avLst/>
            <a:gdLst/>
            <a:ahLst/>
            <a:cxnLst/>
            <a:rect l="l" t="t" r="r" b="b"/>
            <a:pathLst>
              <a:path w="2340864" h="2340864">
                <a:moveTo>
                  <a:pt x="987552" y="73152"/>
                </a:moveTo>
                <a:lnTo>
                  <a:pt x="73152" y="987552"/>
                </a:lnTo>
                <a:cubicBezTo>
                  <a:pt x="-27432" y="1088136"/>
                  <a:pt x="-27432" y="1252728"/>
                  <a:pt x="73152" y="1353312"/>
                </a:cubicBezTo>
                <a:lnTo>
                  <a:pt x="987552" y="2267712"/>
                </a:lnTo>
                <a:cubicBezTo>
                  <a:pt x="1088136" y="2368296"/>
                  <a:pt x="1252728" y="2368296"/>
                  <a:pt x="1353312" y="2267712"/>
                </a:cubicBezTo>
                <a:lnTo>
                  <a:pt x="2267712" y="1353312"/>
                </a:lnTo>
                <a:cubicBezTo>
                  <a:pt x="2368296" y="1252728"/>
                  <a:pt x="2368296" y="1088136"/>
                  <a:pt x="2267712" y="987552"/>
                </a:cubicBezTo>
                <a:lnTo>
                  <a:pt x="1353312" y="73152"/>
                </a:lnTo>
                <a:cubicBezTo>
                  <a:pt x="1252728" y="-27432"/>
                  <a:pt x="1088136" y="-27432"/>
                  <a:pt x="987552" y="73152"/>
                </a:cubicBezTo>
              </a:path>
            </a:pathLst>
          </a:custGeom>
          <a:noFill/>
          <a:ln w="53975">
            <a:solidFill>
              <a:schemeClr val="accent1"/>
            </a:solidFill>
          </a:ln>
        </p:spPr>
        <p:txBody>
          <a:bodyPr wrap="square" lIns="360000" tIns="0" rIns="360000" bIns="0" anchor="ctr" anchorCtr="0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2700" b="1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多模态</a:t>
            </a:r>
            <a:r>
              <a:rPr lang="zh-CN" altLang="en-US" sz="2700" b="1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弹性</a:t>
            </a:r>
            <a:r>
              <a:rPr lang="zh-CN" altLang="en-US" sz="2700" b="1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架构设计</a:t>
            </a:r>
            <a:endParaRPr lang="zh-CN" altLang="en-US" sz="2700" b="1">
              <a:solidFill>
                <a:schemeClr val="accent1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4834255" y="1214755"/>
            <a:ext cx="488315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solidFill>
                  <a:srgbClr val="C00000"/>
                </a:solidFill>
              </a:rPr>
              <a:t>多模态</a:t>
            </a:r>
            <a:r>
              <a:rPr lang="zh-CN" altLang="en-US" sz="2800" b="1">
                <a:solidFill>
                  <a:srgbClr val="C00000"/>
                </a:solidFill>
              </a:rPr>
              <a:t>整合</a:t>
            </a:r>
            <a:endParaRPr lang="zh-CN" altLang="en-US" sz="2800" b="1">
              <a:solidFill>
                <a:srgbClr val="C00000"/>
              </a:solidFill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4961255" y="5260975"/>
            <a:ext cx="488315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solidFill>
                  <a:srgbClr val="44546A"/>
                </a:solidFill>
                <a:sym typeface="+mn-ea"/>
              </a:rPr>
              <a:t>多模型</a:t>
            </a:r>
            <a:r>
              <a:rPr lang="zh-CN" altLang="en-US" sz="2800" b="1">
                <a:solidFill>
                  <a:srgbClr val="44546A"/>
                </a:solidFill>
                <a:sym typeface="+mn-ea"/>
              </a:rPr>
              <a:t>选择</a:t>
            </a:r>
            <a:endParaRPr lang="zh-CN" altLang="en-US" sz="2800" b="1">
              <a:solidFill>
                <a:srgbClr val="44546A"/>
              </a:solidFill>
              <a:sym typeface="+mn-ea"/>
            </a:endParaRPr>
          </a:p>
        </p:txBody>
      </p:sp>
      <p:pic>
        <p:nvPicPr>
          <p:cNvPr id="39" name="图片 38" descr="大脑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233545" y="1598295"/>
            <a:ext cx="365760" cy="365760"/>
          </a:xfrm>
          <a:prstGeom prst="rect">
            <a:avLst/>
          </a:prstGeom>
        </p:spPr>
      </p:pic>
      <p:pic>
        <p:nvPicPr>
          <p:cNvPr id="42" name="图片 41" descr="网页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241165" y="5076825"/>
            <a:ext cx="358140" cy="3581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特色与创新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  <p:sp>
        <p:nvSpPr>
          <p:cNvPr id="7" name="矩形 6"/>
          <p:cNvSpPr/>
          <p:nvPr>
            <p:custDataLst>
              <p:tags r:id="rId1"/>
            </p:custDataLst>
          </p:nvPr>
        </p:nvSpPr>
        <p:spPr>
          <a:xfrm>
            <a:off x="507365" y="1905635"/>
            <a:ext cx="4807585" cy="1397000"/>
          </a:xfrm>
          <a:prstGeom prst="rect">
            <a:avLst/>
          </a:prstGeom>
          <a:ln>
            <a:noFill/>
            <a:prstDash val="sysDash"/>
          </a:ln>
        </p:spPr>
        <p:txBody>
          <a:bodyPr vert="horz" wrap="square" lIns="0" tIns="0" rIns="0" bIns="0" rtlCol="0" anchor="ctr">
            <a:noAutofit/>
          </a:bodyPr>
          <a:p>
            <a:pPr algn="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 kern="0" dirty="0">
                <a:ln>
                  <a:noFill/>
                  <a:prstDash val="sysDot"/>
                </a:ln>
                <a:solidFill>
                  <a:srgbClr val="8E8E8E"/>
                </a:solidFill>
                <a:latin typeface="+mn-ea"/>
                <a:cs typeface="+mn-ea"/>
              </a:rPr>
              <a:t>支持</a:t>
            </a:r>
            <a:r>
              <a:rPr lang="zh-CN" altLang="en-US" sz="2000" kern="0" dirty="0">
                <a:ln>
                  <a:noFill/>
                  <a:prstDash val="sysDot"/>
                </a:ln>
                <a:solidFill>
                  <a:srgbClr val="9F0811"/>
                </a:solidFill>
                <a:latin typeface="+mn-ea"/>
                <a:cs typeface="+mn-ea"/>
              </a:rPr>
              <a:t>云端</a:t>
            </a:r>
            <a:r>
              <a:rPr lang="en-US" altLang="zh-CN" sz="2000" kern="0" dirty="0">
                <a:ln>
                  <a:noFill/>
                  <a:prstDash val="sysDot"/>
                </a:ln>
                <a:solidFill>
                  <a:srgbClr val="9F0811"/>
                </a:solidFill>
                <a:latin typeface="+mn-ea"/>
                <a:cs typeface="+mn-ea"/>
              </a:rPr>
              <a:t>API</a:t>
            </a:r>
            <a:r>
              <a:rPr lang="zh-CN" altLang="en-US" sz="2000" kern="0" dirty="0">
                <a:ln>
                  <a:noFill/>
                  <a:prstDash val="sysDot"/>
                </a:ln>
                <a:solidFill>
                  <a:srgbClr val="9F0811"/>
                </a:solidFill>
                <a:latin typeface="+mn-ea"/>
                <a:cs typeface="+mn-ea"/>
              </a:rPr>
              <a:t>调用</a:t>
            </a:r>
            <a:r>
              <a:rPr lang="zh-CN" altLang="en-US" sz="2000" kern="0" dirty="0">
                <a:ln>
                  <a:noFill/>
                  <a:prstDash val="sysDot"/>
                </a:ln>
                <a:solidFill>
                  <a:srgbClr val="8E8E8E"/>
                </a:solidFill>
                <a:latin typeface="+mn-ea"/>
                <a:cs typeface="+mn-ea"/>
              </a:rPr>
              <a:t>与</a:t>
            </a:r>
            <a:r>
              <a:rPr lang="zh-CN" altLang="en-US" sz="2000" kern="0" dirty="0">
                <a:ln>
                  <a:noFill/>
                  <a:prstDash val="sysDot"/>
                </a:ln>
                <a:solidFill>
                  <a:srgbClr val="9F0811"/>
                </a:solidFill>
                <a:latin typeface="+mn-ea"/>
                <a:cs typeface="+mn-ea"/>
              </a:rPr>
              <a:t>本地部署</a:t>
            </a:r>
            <a:r>
              <a:rPr lang="zh-CN" altLang="en-US" sz="2000" b="1" kern="0" dirty="0">
                <a:ln>
                  <a:noFill/>
                  <a:prstDash val="sysDot"/>
                </a:ln>
                <a:solidFill>
                  <a:srgbClr val="9F0811"/>
                </a:solidFill>
                <a:latin typeface="+mn-ea"/>
                <a:cs typeface="+mn-ea"/>
              </a:rPr>
              <a:t>双模式</a:t>
            </a:r>
            <a:r>
              <a:rPr lang="zh-CN" altLang="en-US" sz="2000" kern="0" dirty="0">
                <a:ln>
                  <a:noFill/>
                  <a:prstDash val="sysDot"/>
                </a:ln>
                <a:solidFill>
                  <a:srgbClr val="8E8E8E"/>
                </a:solidFill>
                <a:latin typeface="+mn-ea"/>
                <a:cs typeface="+mn-ea"/>
              </a:rPr>
              <a:t>，满足用户在隐私保护、性能优化、成本控制等方面的差异化需求，适配教育、企业、科研等多场景</a:t>
            </a:r>
            <a:r>
              <a:rPr lang="zh-CN" altLang="en-US" kern="0" dirty="0">
                <a:ln>
                  <a:noFill/>
                  <a:prstDash val="sysDot"/>
                </a:ln>
                <a:solidFill>
                  <a:srgbClr val="8E8E8E"/>
                </a:solidFill>
                <a:latin typeface="+mn-ea"/>
                <a:cs typeface="+mn-ea"/>
              </a:rPr>
              <a:t>。</a:t>
            </a:r>
            <a:endParaRPr lang="zh-CN" altLang="en-US" kern="0" dirty="0">
              <a:ln>
                <a:noFill/>
                <a:prstDash val="sysDot"/>
              </a:ln>
              <a:solidFill>
                <a:srgbClr val="8E8E8E"/>
              </a:solidFill>
              <a:latin typeface="+mn-ea"/>
              <a:cs typeface="+mn-ea"/>
            </a:endParaRPr>
          </a:p>
        </p:txBody>
      </p:sp>
      <p:sp>
        <p:nvSpPr>
          <p:cNvPr id="9" name="矩形 8"/>
          <p:cNvSpPr/>
          <p:nvPr>
            <p:custDataLst>
              <p:tags r:id="rId2"/>
            </p:custDataLst>
          </p:nvPr>
        </p:nvSpPr>
        <p:spPr>
          <a:xfrm>
            <a:off x="6420485" y="4798060"/>
            <a:ext cx="5552440" cy="1416685"/>
          </a:xfrm>
          <a:prstGeom prst="rect">
            <a:avLst/>
          </a:prstGeom>
          <a:ln>
            <a:noFill/>
            <a:prstDash val="sysDash"/>
          </a:ln>
        </p:spPr>
        <p:txBody>
          <a:bodyPr vert="horz" wrap="square" lIns="0" tIns="0" rIns="0" bIns="0" rtlCol="0" anchor="t">
            <a:noAutofit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 kern="0" dirty="0">
                <a:ln>
                  <a:noFill/>
                  <a:prstDash val="sysDot"/>
                </a:ln>
                <a:solidFill>
                  <a:srgbClr val="8E8E8E"/>
                </a:solidFill>
                <a:latin typeface="+mn-ea"/>
                <a:cs typeface="+mn-ea"/>
              </a:rPr>
              <a:t>针对医疗、教育、游戏等行业，支持通过上传数据实现</a:t>
            </a:r>
            <a:r>
              <a:rPr lang="zh-CN" altLang="en-US" sz="2000" kern="0" dirty="0">
                <a:ln>
                  <a:noFill/>
                  <a:prstDash val="sysDot"/>
                </a:ln>
                <a:solidFill>
                  <a:srgbClr val="9F0811"/>
                </a:solidFill>
                <a:latin typeface="+mn-ea"/>
                <a:cs typeface="+mn-ea"/>
              </a:rPr>
              <a:t>模型微调</a:t>
            </a:r>
            <a:r>
              <a:rPr lang="zh-CN" altLang="en-US" sz="2000" kern="0" dirty="0">
                <a:ln>
                  <a:noFill/>
                  <a:prstDash val="sysDot"/>
                </a:ln>
                <a:solidFill>
                  <a:srgbClr val="8E8E8E"/>
                </a:solidFill>
                <a:latin typeface="+mn-ea"/>
                <a:cs typeface="+mn-ea"/>
              </a:rPr>
              <a:t>，结合 Ray / Deepspeed 提供高效的</a:t>
            </a:r>
            <a:r>
              <a:rPr lang="zh-CN" altLang="en-US" sz="2000" kern="0" dirty="0">
                <a:ln>
                  <a:noFill/>
                  <a:prstDash val="sysDot"/>
                </a:ln>
                <a:solidFill>
                  <a:srgbClr val="9F0811"/>
                </a:solidFill>
                <a:latin typeface="+mn-ea"/>
                <a:cs typeface="+mn-ea"/>
              </a:rPr>
              <a:t>分布式训练</a:t>
            </a:r>
            <a:r>
              <a:rPr lang="zh-CN" altLang="en-US" sz="2000" kern="0" dirty="0">
                <a:ln>
                  <a:noFill/>
                  <a:prstDash val="sysDot"/>
                </a:ln>
                <a:solidFill>
                  <a:srgbClr val="8E8E8E"/>
                </a:solidFill>
                <a:latin typeface="+mn-ea"/>
                <a:cs typeface="+mn-ea"/>
              </a:rPr>
              <a:t>接口，支持领域适配与知识迁移。</a:t>
            </a:r>
            <a:endParaRPr lang="zh-CN" altLang="en-US" sz="2000" kern="0" dirty="0">
              <a:ln>
                <a:noFill/>
                <a:prstDash val="sysDot"/>
              </a:ln>
              <a:solidFill>
                <a:srgbClr val="8E8E8E"/>
              </a:solidFill>
              <a:latin typeface="+mn-ea"/>
              <a:cs typeface="+mn-ea"/>
            </a:endParaRPr>
          </a:p>
        </p:txBody>
      </p:sp>
      <p:pic>
        <p:nvPicPr>
          <p:cNvPr id="14" name="图片 13" descr="个人和公司数据保护。等距图解，隐喻数据安全，同步和访问管理。服务器和大数据。防止恶意软件和黑客攻击。"/>
          <p:cNvPicPr/>
          <p:nvPr>
            <p:custDataLst>
              <p:tags r:id="rId3"/>
            </p:custDataLst>
          </p:nvPr>
        </p:nvPicPr>
        <p:blipFill rotWithShape="1">
          <a:blip r:embed="rId4"/>
          <a:srcRect t="15100" b="15100"/>
          <a:stretch>
            <a:fillRect/>
          </a:stretch>
        </p:blipFill>
        <p:spPr>
          <a:xfrm>
            <a:off x="5643864" y="1198576"/>
            <a:ext cx="6199838" cy="2925238"/>
          </a:xfrm>
          <a:custGeom>
            <a:avLst/>
            <a:gdLst>
              <a:gd name="connsiteX0" fmla="*/ 769189 w 5284962"/>
              <a:gd name="connsiteY0" fmla="*/ 0 h 2493576"/>
              <a:gd name="connsiteX1" fmla="*/ 4993130 w 5284962"/>
              <a:gd name="connsiteY1" fmla="*/ 0 h 2493576"/>
              <a:gd name="connsiteX2" fmla="*/ 5223364 w 5284962"/>
              <a:gd name="connsiteY2" fmla="*/ 112336 h 2493576"/>
              <a:gd name="connsiteX3" fmla="*/ 5276507 w 5284962"/>
              <a:gd name="connsiteY3" fmla="*/ 362942 h 2493576"/>
              <a:gd name="connsiteX4" fmla="*/ 4799156 w 5284962"/>
              <a:gd name="connsiteY4" fmla="*/ 2272345 h 2493576"/>
              <a:gd name="connsiteX5" fmla="*/ 4515775 w 5284962"/>
              <a:gd name="connsiteY5" fmla="*/ 2493576 h 2493576"/>
              <a:gd name="connsiteX6" fmla="*/ 291834 w 5284962"/>
              <a:gd name="connsiteY6" fmla="*/ 2493576 h 2493576"/>
              <a:gd name="connsiteX7" fmla="*/ 61600 w 5284962"/>
              <a:gd name="connsiteY7" fmla="*/ 2381239 h 2493576"/>
              <a:gd name="connsiteX8" fmla="*/ 8457 w 5284962"/>
              <a:gd name="connsiteY8" fmla="*/ 2130634 h 2493576"/>
              <a:gd name="connsiteX9" fmla="*/ 485807 w 5284962"/>
              <a:gd name="connsiteY9" fmla="*/ 221231 h 2493576"/>
              <a:gd name="connsiteX10" fmla="*/ 769189 w 5284962"/>
              <a:gd name="connsiteY10" fmla="*/ 0 h 2493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84962" h="2493576">
                <a:moveTo>
                  <a:pt x="769189" y="0"/>
                </a:moveTo>
                <a:cubicBezTo>
                  <a:pt x="908737" y="0"/>
                  <a:pt x="4904520" y="0"/>
                  <a:pt x="4993130" y="0"/>
                </a:cubicBezTo>
                <a:cubicBezTo>
                  <a:pt x="5081737" y="0"/>
                  <a:pt x="5168833" y="42495"/>
                  <a:pt x="5223364" y="112336"/>
                </a:cubicBezTo>
                <a:cubicBezTo>
                  <a:pt x="5277893" y="182178"/>
                  <a:pt x="5297997" y="276980"/>
                  <a:pt x="5276507" y="362942"/>
                </a:cubicBezTo>
                <a:cubicBezTo>
                  <a:pt x="5255015" y="448905"/>
                  <a:pt x="4833001" y="2136962"/>
                  <a:pt x="4799156" y="2272345"/>
                </a:cubicBezTo>
                <a:cubicBezTo>
                  <a:pt x="4765310" y="2407727"/>
                  <a:pt x="4655323" y="2493576"/>
                  <a:pt x="4515775" y="2493576"/>
                </a:cubicBezTo>
                <a:cubicBezTo>
                  <a:pt x="4376225" y="2493576"/>
                  <a:pt x="380441" y="2493576"/>
                  <a:pt x="291834" y="2493576"/>
                </a:cubicBezTo>
                <a:cubicBezTo>
                  <a:pt x="203225" y="2493576"/>
                  <a:pt x="116130" y="2451081"/>
                  <a:pt x="61600" y="2381239"/>
                </a:cubicBezTo>
                <a:cubicBezTo>
                  <a:pt x="7069" y="2311398"/>
                  <a:pt x="-13035" y="2216596"/>
                  <a:pt x="8457" y="2130634"/>
                </a:cubicBezTo>
                <a:cubicBezTo>
                  <a:pt x="29946" y="2044671"/>
                  <a:pt x="451961" y="356613"/>
                  <a:pt x="485807" y="221231"/>
                </a:cubicBezTo>
                <a:cubicBezTo>
                  <a:pt x="519652" y="85849"/>
                  <a:pt x="629639" y="0"/>
                  <a:pt x="769189" y="0"/>
                </a:cubicBezTo>
                <a:close/>
              </a:path>
            </a:pathLst>
          </a:custGeom>
          <a:noFill/>
          <a:ln w="9525" cmpd="sng">
            <a:solidFill>
              <a:srgbClr val="1F4D78">
                <a:alpha val="50000"/>
              </a:srgbClr>
            </a:solidFill>
          </a:ln>
          <a:effectLst/>
        </p:spPr>
      </p:pic>
      <p:pic>
        <p:nvPicPr>
          <p:cNvPr id="16" name="图片 15" descr="绿色科技展示"/>
          <p:cNvPicPr/>
          <p:nvPr>
            <p:custDataLst>
              <p:tags r:id="rId5"/>
            </p:custDataLst>
          </p:nvPr>
        </p:nvPicPr>
        <p:blipFill rotWithShape="1">
          <a:blip r:embed="rId6"/>
          <a:srcRect t="26221" b="26221"/>
          <a:stretch>
            <a:fillRect/>
          </a:stretch>
        </p:blipFill>
        <p:spPr>
          <a:xfrm>
            <a:off x="624540" y="3645069"/>
            <a:ext cx="5550577" cy="2309106"/>
          </a:xfrm>
          <a:custGeom>
            <a:avLst/>
            <a:gdLst>
              <a:gd name="connsiteX0" fmla="*/ 639047 w 4742722"/>
              <a:gd name="connsiteY0" fmla="*/ 0 h 1973029"/>
              <a:gd name="connsiteX1" fmla="*/ 4450881 w 4742722"/>
              <a:gd name="connsiteY1" fmla="*/ 0 h 1973029"/>
              <a:gd name="connsiteX2" fmla="*/ 4681125 w 4742722"/>
              <a:gd name="connsiteY2" fmla="*/ 112334 h 1973029"/>
              <a:gd name="connsiteX3" fmla="*/ 4734267 w 4742722"/>
              <a:gd name="connsiteY3" fmla="*/ 362939 h 1973029"/>
              <a:gd name="connsiteX4" fmla="*/ 4387054 w 4742722"/>
              <a:gd name="connsiteY4" fmla="*/ 1751795 h 1973029"/>
              <a:gd name="connsiteX5" fmla="*/ 4103676 w 4742722"/>
              <a:gd name="connsiteY5" fmla="*/ 1973029 h 1973029"/>
              <a:gd name="connsiteX6" fmla="*/ 291842 w 4742722"/>
              <a:gd name="connsiteY6" fmla="*/ 1973029 h 1973029"/>
              <a:gd name="connsiteX7" fmla="*/ 61598 w 4742722"/>
              <a:gd name="connsiteY7" fmla="*/ 1860695 h 1973029"/>
              <a:gd name="connsiteX8" fmla="*/ 8456 w 4742722"/>
              <a:gd name="connsiteY8" fmla="*/ 1610090 h 1973029"/>
              <a:gd name="connsiteX9" fmla="*/ 355670 w 4742722"/>
              <a:gd name="connsiteY9" fmla="*/ 221234 h 1973029"/>
              <a:gd name="connsiteX10" fmla="*/ 639047 w 4742722"/>
              <a:gd name="connsiteY10" fmla="*/ 0 h 1973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742722" h="1973029">
                <a:moveTo>
                  <a:pt x="639047" y="0"/>
                </a:moveTo>
                <a:cubicBezTo>
                  <a:pt x="778594" y="1"/>
                  <a:pt x="4362274" y="1"/>
                  <a:pt x="4450881" y="0"/>
                </a:cubicBezTo>
                <a:cubicBezTo>
                  <a:pt x="4539489" y="1"/>
                  <a:pt x="4626595" y="42493"/>
                  <a:pt x="4681125" y="112334"/>
                </a:cubicBezTo>
                <a:cubicBezTo>
                  <a:pt x="4735655" y="182177"/>
                  <a:pt x="4755758" y="276977"/>
                  <a:pt x="4734267" y="362939"/>
                </a:cubicBezTo>
                <a:cubicBezTo>
                  <a:pt x="4712777" y="448902"/>
                  <a:pt x="4420899" y="1616415"/>
                  <a:pt x="4387054" y="1751795"/>
                </a:cubicBezTo>
                <a:cubicBezTo>
                  <a:pt x="4353209" y="1887176"/>
                  <a:pt x="4243223" y="1973030"/>
                  <a:pt x="4103676" y="1973029"/>
                </a:cubicBezTo>
                <a:cubicBezTo>
                  <a:pt x="3964129" y="1973030"/>
                  <a:pt x="380450" y="1973030"/>
                  <a:pt x="291842" y="1973029"/>
                </a:cubicBezTo>
                <a:cubicBezTo>
                  <a:pt x="203234" y="1973030"/>
                  <a:pt x="116128" y="1930537"/>
                  <a:pt x="61598" y="1860695"/>
                </a:cubicBezTo>
                <a:cubicBezTo>
                  <a:pt x="7068" y="1790853"/>
                  <a:pt x="-13035" y="1696054"/>
                  <a:pt x="8456" y="1610090"/>
                </a:cubicBezTo>
                <a:cubicBezTo>
                  <a:pt x="29946" y="1524129"/>
                  <a:pt x="321824" y="356616"/>
                  <a:pt x="355670" y="221234"/>
                </a:cubicBezTo>
                <a:cubicBezTo>
                  <a:pt x="389514" y="85855"/>
                  <a:pt x="499501" y="1"/>
                  <a:pt x="639047" y="0"/>
                </a:cubicBezTo>
                <a:close/>
              </a:path>
            </a:pathLst>
          </a:custGeom>
          <a:noFill/>
          <a:ln w="9525" cmpd="sng">
            <a:solidFill>
              <a:srgbClr val="C00000">
                <a:alpha val="50000"/>
              </a:srgbClr>
            </a:solidFill>
          </a:ln>
          <a:effectLst/>
        </p:spPr>
      </p:pic>
      <p:sp>
        <p:nvSpPr>
          <p:cNvPr id="17" name="椭圆 16"/>
          <p:cNvSpPr/>
          <p:nvPr>
            <p:custDataLst>
              <p:tags r:id="rId7"/>
            </p:custDataLst>
          </p:nvPr>
        </p:nvSpPr>
        <p:spPr>
          <a:xfrm>
            <a:off x="5471450" y="2301430"/>
            <a:ext cx="1001285" cy="1001285"/>
          </a:xfrm>
          <a:prstGeom prst="ellipse">
            <a:avLst/>
          </a:prstGeom>
          <a:solidFill>
            <a:srgbClr val="4454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rm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endParaRPr lang="en-US" altLang="zh-CN" sz="2400" b="1" dirty="0">
              <a:solidFill>
                <a:schemeClr val="lt1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8" name="椭圆 17"/>
          <p:cNvSpPr/>
          <p:nvPr>
            <p:custDataLst>
              <p:tags r:id="rId8"/>
            </p:custDataLst>
          </p:nvPr>
        </p:nvSpPr>
        <p:spPr>
          <a:xfrm>
            <a:off x="5325047" y="4452144"/>
            <a:ext cx="1001285" cy="1001285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rm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endParaRPr lang="en-US" altLang="zh-CN" sz="2400" b="1" dirty="0">
              <a:solidFill>
                <a:schemeClr val="lt1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34975" y="1198880"/>
            <a:ext cx="50990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zh-CN" altLang="en-US" sz="2400" b="1" dirty="0">
                <a:sym typeface="+mn-ea"/>
              </a:rPr>
              <a:t>灵活部署，保障数据安全与性能选择</a:t>
            </a:r>
            <a:endParaRPr lang="zh-CN" altLang="en-US" sz="2400" b="1" dirty="0">
              <a:sym typeface="+mn-ea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6326505" y="4337685"/>
            <a:ext cx="519366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 dirty="0">
                <a:sym typeface="+mn-ea"/>
              </a:rPr>
              <a:t>服务垂直行业需求，支持个性化微调</a:t>
            </a:r>
            <a:endParaRPr lang="zh-CN" altLang="en-US" sz="2400" b="1" dirty="0">
              <a:sym typeface="+mn-ea"/>
            </a:endParaRPr>
          </a:p>
        </p:txBody>
      </p:sp>
      <p:pic>
        <p:nvPicPr>
          <p:cNvPr id="19" name="图片 18" descr="服务器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724525" y="2554605"/>
            <a:ext cx="495300" cy="495300"/>
          </a:xfrm>
          <a:prstGeom prst="rect">
            <a:avLst/>
          </a:prstGeom>
        </p:spPr>
      </p:pic>
      <p:pic>
        <p:nvPicPr>
          <p:cNvPr id="20" name="图片 19" descr="云计算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534025" y="4635500"/>
            <a:ext cx="604520" cy="6045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zh-CN" altLang="en-US" sz="4000" dirty="0"/>
              <a:t>经验教训</a:t>
            </a:r>
            <a:endParaRPr lang="zh-CN" altLang="en-US" sz="4000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defTabSz="457200">
              <a:lnSpc>
                <a:spcPct val="125000"/>
              </a:lnSpc>
            </a:pPr>
            <a:endParaRPr lang="zh-CN" altLang="en-US" sz="18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  <p:cxnSp>
        <p:nvCxnSpPr>
          <p:cNvPr id="13" name="直接连接符 12"/>
          <p:cNvCxnSpPr/>
          <p:nvPr/>
        </p:nvCxnSpPr>
        <p:spPr>
          <a:xfrm>
            <a:off x="1155223" y="1859603"/>
            <a:ext cx="116664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bject 602"/>
          <p:cNvSpPr txBox="1"/>
          <p:nvPr/>
        </p:nvSpPr>
        <p:spPr>
          <a:xfrm>
            <a:off x="342900" y="862931"/>
            <a:ext cx="3408525" cy="2107268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zh-CN" sz="13100" b="1" i="0" dirty="0">
                <a:gradFill flip="none" rotWithShape="1">
                  <a:gsLst>
                    <a:gs pos="0">
                      <a:srgbClr val="D7C1A9"/>
                    </a:gs>
                    <a:gs pos="74418">
                      <a:srgbClr val="D7C1A9">
                        <a:alpha val="0"/>
                      </a:srgbClr>
                    </a:gs>
                  </a:gsLst>
                  <a:lin ang="5400000"/>
                </a:gradFill>
                <a:latin typeface="+mj-ea"/>
                <a:ea typeface="+mj-ea"/>
              </a:rPr>
              <a:t>0</a:t>
            </a:r>
            <a:r>
              <a:rPr lang="en-US" altLang="zh-CN" sz="13100" b="1" i="0" dirty="0">
                <a:gradFill flip="none" rotWithShape="1">
                  <a:gsLst>
                    <a:gs pos="0">
                      <a:srgbClr val="D7C1A9"/>
                    </a:gs>
                    <a:gs pos="74418">
                      <a:srgbClr val="D7C1A9">
                        <a:alpha val="0"/>
                      </a:srgbClr>
                    </a:gs>
                  </a:gsLst>
                  <a:lin ang="5400000"/>
                </a:gradFill>
                <a:latin typeface="+mj-ea"/>
                <a:ea typeface="+mj-ea"/>
              </a:rPr>
              <a:t>4</a:t>
            </a:r>
            <a:endParaRPr lang="en-US" altLang="zh-CN" sz="13100" b="1" i="0" dirty="0">
              <a:gradFill flip="none" rotWithShape="1">
                <a:gsLst>
                  <a:gs pos="0">
                    <a:srgbClr val="D7C1A9"/>
                  </a:gs>
                  <a:gs pos="74418">
                    <a:srgbClr val="D7C1A9">
                      <a:alpha val="0"/>
                    </a:srgbClr>
                  </a:gs>
                </a:gsLst>
                <a:lin ang="5400000"/>
              </a:gradFill>
              <a:latin typeface="+mj-ea"/>
              <a:ea typeface="+mj-ea"/>
            </a:endParaRPr>
          </a:p>
        </p:txBody>
      </p:sp>
      <p:sp>
        <p:nvSpPr>
          <p:cNvPr id="9" name="矩形: 圆角 8"/>
          <p:cNvSpPr/>
          <p:nvPr/>
        </p:nvSpPr>
        <p:spPr>
          <a:xfrm>
            <a:off x="807085" y="2801162"/>
            <a:ext cx="48019" cy="845952"/>
          </a:xfrm>
          <a:prstGeom prst="roundRect">
            <a:avLst>
              <a:gd name="adj" fmla="val 50000"/>
            </a:avLst>
          </a:prstGeom>
          <a:solidFill>
            <a:schemeClr val="bg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占位符 1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经验</a:t>
            </a:r>
            <a:endParaRPr lang="zh-CN" altLang="en-US" b="0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  <p:grpSp>
        <p:nvGrpSpPr>
          <p:cNvPr id="508" name="组合 507"/>
          <p:cNvGrpSpPr/>
          <p:nvPr/>
        </p:nvGrpSpPr>
        <p:grpSpPr>
          <a:xfrm>
            <a:off x="5692775" y="1002665"/>
            <a:ext cx="405765" cy="5483860"/>
            <a:chOff x="8965" y="1579"/>
            <a:chExt cx="639" cy="8636"/>
          </a:xfrm>
        </p:grpSpPr>
        <p:sp>
          <p:nvSpPr>
            <p:cNvPr id="210" name="五边形 1"/>
            <p:cNvSpPr/>
            <p:nvPr/>
          </p:nvSpPr>
          <p:spPr>
            <a:xfrm rot="16200000">
              <a:off x="4777" y="5767"/>
              <a:ext cx="8637" cy="260"/>
            </a:xfrm>
            <a:prstGeom prst="homePlat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grpSp>
          <p:nvGrpSpPr>
            <p:cNvPr id="322" name="组合 321"/>
            <p:cNvGrpSpPr/>
            <p:nvPr/>
          </p:nvGrpSpPr>
          <p:grpSpPr>
            <a:xfrm rot="16200000">
              <a:off x="7278" y="3758"/>
              <a:ext cx="4291" cy="360"/>
              <a:chOff x="675777" y="2636581"/>
              <a:chExt cx="2996404" cy="228659"/>
            </a:xfrm>
          </p:grpSpPr>
          <p:grpSp>
            <p:nvGrpSpPr>
              <p:cNvPr id="323" name="组合 322"/>
              <p:cNvGrpSpPr/>
              <p:nvPr/>
            </p:nvGrpSpPr>
            <p:grpSpPr>
              <a:xfrm>
                <a:off x="675777" y="2636581"/>
                <a:ext cx="692943" cy="228659"/>
                <a:chOff x="675777" y="2628841"/>
                <a:chExt cx="692943" cy="228659"/>
              </a:xfrm>
            </p:grpSpPr>
            <p:grpSp>
              <p:nvGrpSpPr>
                <p:cNvPr id="324" name="组合 323"/>
                <p:cNvGrpSpPr/>
                <p:nvPr/>
              </p:nvGrpSpPr>
              <p:grpSpPr>
                <a:xfrm>
                  <a:off x="675777" y="2629065"/>
                  <a:ext cx="307975" cy="228435"/>
                  <a:chOff x="675777" y="2629065"/>
                  <a:chExt cx="307975" cy="228435"/>
                </a:xfrm>
              </p:grpSpPr>
              <p:cxnSp>
                <p:nvCxnSpPr>
                  <p:cNvPr id="325" name="直接连接符 324"/>
                  <p:cNvCxnSpPr/>
                  <p:nvPr/>
                </p:nvCxnSpPr>
                <p:spPr>
                  <a:xfrm>
                    <a:off x="675777" y="2629065"/>
                    <a:ext cx="0" cy="228435"/>
                  </a:xfrm>
                  <a:prstGeom prst="line">
                    <a:avLst/>
                  </a:prstGeom>
                  <a:ln w="12700" cap="rnd">
                    <a:solidFill>
                      <a:schemeClr val="bg1">
                        <a:lumMod val="75000"/>
                      </a:schemeClr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6" name="直接连接符 325"/>
                  <p:cNvCxnSpPr/>
                  <p:nvPr/>
                </p:nvCxnSpPr>
                <p:spPr>
                  <a:xfrm>
                    <a:off x="752771" y="2629065"/>
                    <a:ext cx="0" cy="110960"/>
                  </a:xfrm>
                  <a:prstGeom prst="line">
                    <a:avLst/>
                  </a:prstGeom>
                  <a:ln w="12700" cap="rnd">
                    <a:solidFill>
                      <a:schemeClr val="bg1">
                        <a:lumMod val="75000"/>
                      </a:schemeClr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7" name="直接连接符 326"/>
                  <p:cNvCxnSpPr/>
                  <p:nvPr/>
                </p:nvCxnSpPr>
                <p:spPr>
                  <a:xfrm>
                    <a:off x="829765" y="2629065"/>
                    <a:ext cx="0" cy="110960"/>
                  </a:xfrm>
                  <a:prstGeom prst="line">
                    <a:avLst/>
                  </a:prstGeom>
                  <a:ln w="12700" cap="rnd">
                    <a:solidFill>
                      <a:schemeClr val="bg1">
                        <a:lumMod val="75000"/>
                      </a:schemeClr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8" name="直接连接符 327"/>
                  <p:cNvCxnSpPr/>
                  <p:nvPr/>
                </p:nvCxnSpPr>
                <p:spPr>
                  <a:xfrm>
                    <a:off x="906759" y="2629065"/>
                    <a:ext cx="0" cy="110960"/>
                  </a:xfrm>
                  <a:prstGeom prst="line">
                    <a:avLst/>
                  </a:prstGeom>
                  <a:ln w="12700" cap="rnd">
                    <a:solidFill>
                      <a:schemeClr val="bg1">
                        <a:lumMod val="75000"/>
                      </a:schemeClr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9" name="直接连接符 328"/>
                  <p:cNvCxnSpPr/>
                  <p:nvPr/>
                </p:nvCxnSpPr>
                <p:spPr>
                  <a:xfrm>
                    <a:off x="983752" y="2629065"/>
                    <a:ext cx="0" cy="110960"/>
                  </a:xfrm>
                  <a:prstGeom prst="line">
                    <a:avLst/>
                  </a:prstGeom>
                  <a:ln w="12700" cap="rnd">
                    <a:solidFill>
                      <a:schemeClr val="bg1">
                        <a:lumMod val="75000"/>
                      </a:schemeClr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30" name="组合 329"/>
                <p:cNvGrpSpPr/>
                <p:nvPr/>
              </p:nvGrpSpPr>
              <p:grpSpPr>
                <a:xfrm>
                  <a:off x="1060745" y="2628841"/>
                  <a:ext cx="307975" cy="228435"/>
                  <a:chOff x="675777" y="2629065"/>
                  <a:chExt cx="307975" cy="228435"/>
                </a:xfrm>
              </p:grpSpPr>
              <p:cxnSp>
                <p:nvCxnSpPr>
                  <p:cNvPr id="331" name="直接连接符 330"/>
                  <p:cNvCxnSpPr/>
                  <p:nvPr/>
                </p:nvCxnSpPr>
                <p:spPr>
                  <a:xfrm>
                    <a:off x="675777" y="2629065"/>
                    <a:ext cx="0" cy="228435"/>
                  </a:xfrm>
                  <a:prstGeom prst="line">
                    <a:avLst/>
                  </a:prstGeom>
                  <a:ln w="12700" cap="rnd">
                    <a:solidFill>
                      <a:schemeClr val="bg1">
                        <a:lumMod val="75000"/>
                      </a:schemeClr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2" name="直接连接符 331"/>
                  <p:cNvCxnSpPr/>
                  <p:nvPr/>
                </p:nvCxnSpPr>
                <p:spPr>
                  <a:xfrm>
                    <a:off x="752771" y="2629065"/>
                    <a:ext cx="0" cy="110960"/>
                  </a:xfrm>
                  <a:prstGeom prst="line">
                    <a:avLst/>
                  </a:prstGeom>
                  <a:ln w="12700" cap="rnd">
                    <a:solidFill>
                      <a:schemeClr val="bg1">
                        <a:lumMod val="75000"/>
                      </a:schemeClr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3" name="直接连接符 332"/>
                  <p:cNvCxnSpPr/>
                  <p:nvPr/>
                </p:nvCxnSpPr>
                <p:spPr>
                  <a:xfrm>
                    <a:off x="829765" y="2629065"/>
                    <a:ext cx="0" cy="110960"/>
                  </a:xfrm>
                  <a:prstGeom prst="line">
                    <a:avLst/>
                  </a:prstGeom>
                  <a:ln w="12700" cap="rnd">
                    <a:solidFill>
                      <a:schemeClr val="bg1">
                        <a:lumMod val="75000"/>
                      </a:schemeClr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4" name="直接连接符 333"/>
                  <p:cNvCxnSpPr/>
                  <p:nvPr/>
                </p:nvCxnSpPr>
                <p:spPr>
                  <a:xfrm>
                    <a:off x="906759" y="2629065"/>
                    <a:ext cx="0" cy="110960"/>
                  </a:xfrm>
                  <a:prstGeom prst="line">
                    <a:avLst/>
                  </a:prstGeom>
                  <a:ln w="12700" cap="rnd">
                    <a:solidFill>
                      <a:schemeClr val="bg1">
                        <a:lumMod val="75000"/>
                      </a:schemeClr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5" name="直接连接符 334"/>
                  <p:cNvCxnSpPr/>
                  <p:nvPr/>
                </p:nvCxnSpPr>
                <p:spPr>
                  <a:xfrm>
                    <a:off x="983752" y="2629065"/>
                    <a:ext cx="0" cy="110960"/>
                  </a:xfrm>
                  <a:prstGeom prst="line">
                    <a:avLst/>
                  </a:prstGeom>
                  <a:ln w="12700" cap="rnd">
                    <a:solidFill>
                      <a:schemeClr val="bg1">
                        <a:lumMod val="75000"/>
                      </a:schemeClr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336" name="组合 335"/>
              <p:cNvGrpSpPr/>
              <p:nvPr/>
            </p:nvGrpSpPr>
            <p:grpSpPr>
              <a:xfrm>
                <a:off x="1445713" y="2636581"/>
                <a:ext cx="692943" cy="228659"/>
                <a:chOff x="675777" y="2628841"/>
                <a:chExt cx="692943" cy="228659"/>
              </a:xfrm>
            </p:grpSpPr>
            <p:grpSp>
              <p:nvGrpSpPr>
                <p:cNvPr id="337" name="组合 336"/>
                <p:cNvGrpSpPr/>
                <p:nvPr/>
              </p:nvGrpSpPr>
              <p:grpSpPr>
                <a:xfrm>
                  <a:off x="675777" y="2629065"/>
                  <a:ext cx="307975" cy="228435"/>
                  <a:chOff x="675777" y="2629065"/>
                  <a:chExt cx="307975" cy="228435"/>
                </a:xfrm>
              </p:grpSpPr>
              <p:cxnSp>
                <p:nvCxnSpPr>
                  <p:cNvPr id="338" name="直接连接符 337"/>
                  <p:cNvCxnSpPr/>
                  <p:nvPr/>
                </p:nvCxnSpPr>
                <p:spPr>
                  <a:xfrm>
                    <a:off x="675777" y="2629065"/>
                    <a:ext cx="0" cy="228435"/>
                  </a:xfrm>
                  <a:prstGeom prst="line">
                    <a:avLst/>
                  </a:prstGeom>
                  <a:ln w="12700" cap="rnd">
                    <a:solidFill>
                      <a:schemeClr val="bg1">
                        <a:lumMod val="75000"/>
                      </a:schemeClr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9" name="直接连接符 338"/>
                  <p:cNvCxnSpPr/>
                  <p:nvPr/>
                </p:nvCxnSpPr>
                <p:spPr>
                  <a:xfrm>
                    <a:off x="752771" y="2629065"/>
                    <a:ext cx="0" cy="110960"/>
                  </a:xfrm>
                  <a:prstGeom prst="line">
                    <a:avLst/>
                  </a:prstGeom>
                  <a:ln w="12700" cap="rnd">
                    <a:solidFill>
                      <a:schemeClr val="bg1">
                        <a:lumMod val="75000"/>
                      </a:schemeClr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0" name="直接连接符 339"/>
                  <p:cNvCxnSpPr/>
                  <p:nvPr/>
                </p:nvCxnSpPr>
                <p:spPr>
                  <a:xfrm>
                    <a:off x="829765" y="2629065"/>
                    <a:ext cx="0" cy="110960"/>
                  </a:xfrm>
                  <a:prstGeom prst="line">
                    <a:avLst/>
                  </a:prstGeom>
                  <a:ln w="12700" cap="rnd">
                    <a:solidFill>
                      <a:schemeClr val="bg1">
                        <a:lumMod val="75000"/>
                      </a:schemeClr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1" name="直接连接符 340"/>
                  <p:cNvCxnSpPr/>
                  <p:nvPr/>
                </p:nvCxnSpPr>
                <p:spPr>
                  <a:xfrm>
                    <a:off x="906759" y="2629065"/>
                    <a:ext cx="0" cy="110960"/>
                  </a:xfrm>
                  <a:prstGeom prst="line">
                    <a:avLst/>
                  </a:prstGeom>
                  <a:ln w="12700" cap="rnd">
                    <a:solidFill>
                      <a:schemeClr val="bg1">
                        <a:lumMod val="75000"/>
                      </a:schemeClr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2" name="直接连接符 341"/>
                  <p:cNvCxnSpPr/>
                  <p:nvPr/>
                </p:nvCxnSpPr>
                <p:spPr>
                  <a:xfrm>
                    <a:off x="983752" y="2629065"/>
                    <a:ext cx="0" cy="110960"/>
                  </a:xfrm>
                  <a:prstGeom prst="line">
                    <a:avLst/>
                  </a:prstGeom>
                  <a:ln w="12700" cap="rnd">
                    <a:solidFill>
                      <a:schemeClr val="bg1">
                        <a:lumMod val="75000"/>
                      </a:schemeClr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43" name="组合 342"/>
                <p:cNvGrpSpPr/>
                <p:nvPr/>
              </p:nvGrpSpPr>
              <p:grpSpPr>
                <a:xfrm>
                  <a:off x="1060745" y="2628841"/>
                  <a:ext cx="307975" cy="228435"/>
                  <a:chOff x="675777" y="2629065"/>
                  <a:chExt cx="307975" cy="228435"/>
                </a:xfrm>
              </p:grpSpPr>
              <p:cxnSp>
                <p:nvCxnSpPr>
                  <p:cNvPr id="344" name="直接连接符 343"/>
                  <p:cNvCxnSpPr/>
                  <p:nvPr/>
                </p:nvCxnSpPr>
                <p:spPr>
                  <a:xfrm>
                    <a:off x="675777" y="2629065"/>
                    <a:ext cx="0" cy="228435"/>
                  </a:xfrm>
                  <a:prstGeom prst="line">
                    <a:avLst/>
                  </a:prstGeom>
                  <a:ln w="12700" cap="rnd">
                    <a:solidFill>
                      <a:schemeClr val="bg1">
                        <a:lumMod val="75000"/>
                      </a:schemeClr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5" name="直接连接符 344"/>
                  <p:cNvCxnSpPr/>
                  <p:nvPr/>
                </p:nvCxnSpPr>
                <p:spPr>
                  <a:xfrm>
                    <a:off x="752771" y="2629065"/>
                    <a:ext cx="0" cy="110960"/>
                  </a:xfrm>
                  <a:prstGeom prst="line">
                    <a:avLst/>
                  </a:prstGeom>
                  <a:ln w="12700" cap="rnd">
                    <a:solidFill>
                      <a:schemeClr val="bg1">
                        <a:lumMod val="75000"/>
                      </a:schemeClr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6" name="直接连接符 345"/>
                  <p:cNvCxnSpPr/>
                  <p:nvPr/>
                </p:nvCxnSpPr>
                <p:spPr>
                  <a:xfrm>
                    <a:off x="829765" y="2629065"/>
                    <a:ext cx="0" cy="110960"/>
                  </a:xfrm>
                  <a:prstGeom prst="line">
                    <a:avLst/>
                  </a:prstGeom>
                  <a:ln w="12700" cap="rnd">
                    <a:solidFill>
                      <a:schemeClr val="bg1">
                        <a:lumMod val="75000"/>
                      </a:schemeClr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7" name="直接连接符 346"/>
                  <p:cNvCxnSpPr/>
                  <p:nvPr/>
                </p:nvCxnSpPr>
                <p:spPr>
                  <a:xfrm>
                    <a:off x="906759" y="2629065"/>
                    <a:ext cx="0" cy="110960"/>
                  </a:xfrm>
                  <a:prstGeom prst="line">
                    <a:avLst/>
                  </a:prstGeom>
                  <a:ln w="12700" cap="rnd">
                    <a:solidFill>
                      <a:schemeClr val="bg1">
                        <a:lumMod val="75000"/>
                      </a:schemeClr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8" name="直接连接符 347"/>
                  <p:cNvCxnSpPr/>
                  <p:nvPr/>
                </p:nvCxnSpPr>
                <p:spPr>
                  <a:xfrm>
                    <a:off x="983752" y="2629065"/>
                    <a:ext cx="0" cy="110960"/>
                  </a:xfrm>
                  <a:prstGeom prst="line">
                    <a:avLst/>
                  </a:prstGeom>
                  <a:ln w="12700" cap="rnd">
                    <a:solidFill>
                      <a:schemeClr val="bg1">
                        <a:lumMod val="75000"/>
                      </a:schemeClr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349" name="组合 348"/>
              <p:cNvGrpSpPr/>
              <p:nvPr/>
            </p:nvGrpSpPr>
            <p:grpSpPr>
              <a:xfrm>
                <a:off x="2209302" y="2636581"/>
                <a:ext cx="692943" cy="228659"/>
                <a:chOff x="675777" y="2628841"/>
                <a:chExt cx="692943" cy="228659"/>
              </a:xfrm>
            </p:grpSpPr>
            <p:grpSp>
              <p:nvGrpSpPr>
                <p:cNvPr id="350" name="组合 349"/>
                <p:cNvGrpSpPr/>
                <p:nvPr/>
              </p:nvGrpSpPr>
              <p:grpSpPr>
                <a:xfrm>
                  <a:off x="675777" y="2629065"/>
                  <a:ext cx="307975" cy="228435"/>
                  <a:chOff x="675777" y="2629065"/>
                  <a:chExt cx="307975" cy="228435"/>
                </a:xfrm>
              </p:grpSpPr>
              <p:cxnSp>
                <p:nvCxnSpPr>
                  <p:cNvPr id="351" name="直接连接符 350"/>
                  <p:cNvCxnSpPr/>
                  <p:nvPr/>
                </p:nvCxnSpPr>
                <p:spPr>
                  <a:xfrm>
                    <a:off x="675777" y="2629065"/>
                    <a:ext cx="0" cy="228435"/>
                  </a:xfrm>
                  <a:prstGeom prst="line">
                    <a:avLst/>
                  </a:prstGeom>
                  <a:ln w="12700" cap="rnd">
                    <a:solidFill>
                      <a:schemeClr val="bg1">
                        <a:lumMod val="75000"/>
                      </a:schemeClr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2" name="直接连接符 351"/>
                  <p:cNvCxnSpPr/>
                  <p:nvPr/>
                </p:nvCxnSpPr>
                <p:spPr>
                  <a:xfrm>
                    <a:off x="752771" y="2629065"/>
                    <a:ext cx="0" cy="110960"/>
                  </a:xfrm>
                  <a:prstGeom prst="line">
                    <a:avLst/>
                  </a:prstGeom>
                  <a:ln w="12700" cap="rnd">
                    <a:solidFill>
                      <a:schemeClr val="bg1">
                        <a:lumMod val="75000"/>
                      </a:schemeClr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3" name="直接连接符 352"/>
                  <p:cNvCxnSpPr/>
                  <p:nvPr/>
                </p:nvCxnSpPr>
                <p:spPr>
                  <a:xfrm>
                    <a:off x="829765" y="2629065"/>
                    <a:ext cx="0" cy="110960"/>
                  </a:xfrm>
                  <a:prstGeom prst="line">
                    <a:avLst/>
                  </a:prstGeom>
                  <a:ln w="12700" cap="rnd">
                    <a:solidFill>
                      <a:schemeClr val="bg1">
                        <a:lumMod val="75000"/>
                      </a:schemeClr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4" name="直接连接符 353"/>
                  <p:cNvCxnSpPr/>
                  <p:nvPr/>
                </p:nvCxnSpPr>
                <p:spPr>
                  <a:xfrm>
                    <a:off x="906759" y="2629065"/>
                    <a:ext cx="0" cy="110960"/>
                  </a:xfrm>
                  <a:prstGeom prst="line">
                    <a:avLst/>
                  </a:prstGeom>
                  <a:ln w="12700" cap="rnd">
                    <a:solidFill>
                      <a:schemeClr val="bg1">
                        <a:lumMod val="75000"/>
                      </a:schemeClr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5" name="直接连接符 354"/>
                  <p:cNvCxnSpPr/>
                  <p:nvPr/>
                </p:nvCxnSpPr>
                <p:spPr>
                  <a:xfrm>
                    <a:off x="983752" y="2629065"/>
                    <a:ext cx="0" cy="110960"/>
                  </a:xfrm>
                  <a:prstGeom prst="line">
                    <a:avLst/>
                  </a:prstGeom>
                  <a:ln w="12700" cap="rnd">
                    <a:solidFill>
                      <a:schemeClr val="bg1">
                        <a:lumMod val="75000"/>
                      </a:schemeClr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56" name="组合 355"/>
                <p:cNvGrpSpPr/>
                <p:nvPr/>
              </p:nvGrpSpPr>
              <p:grpSpPr>
                <a:xfrm>
                  <a:off x="1060745" y="2628841"/>
                  <a:ext cx="307975" cy="228435"/>
                  <a:chOff x="675777" y="2629065"/>
                  <a:chExt cx="307975" cy="228435"/>
                </a:xfrm>
              </p:grpSpPr>
              <p:cxnSp>
                <p:nvCxnSpPr>
                  <p:cNvPr id="357" name="直接连接符 356"/>
                  <p:cNvCxnSpPr/>
                  <p:nvPr/>
                </p:nvCxnSpPr>
                <p:spPr>
                  <a:xfrm>
                    <a:off x="675777" y="2629065"/>
                    <a:ext cx="0" cy="228435"/>
                  </a:xfrm>
                  <a:prstGeom prst="line">
                    <a:avLst/>
                  </a:prstGeom>
                  <a:ln w="12700" cap="rnd">
                    <a:solidFill>
                      <a:schemeClr val="bg1">
                        <a:lumMod val="75000"/>
                      </a:schemeClr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8" name="直接连接符 357"/>
                  <p:cNvCxnSpPr/>
                  <p:nvPr/>
                </p:nvCxnSpPr>
                <p:spPr>
                  <a:xfrm>
                    <a:off x="752771" y="2629065"/>
                    <a:ext cx="0" cy="110960"/>
                  </a:xfrm>
                  <a:prstGeom prst="line">
                    <a:avLst/>
                  </a:prstGeom>
                  <a:ln w="12700" cap="rnd">
                    <a:solidFill>
                      <a:schemeClr val="bg1">
                        <a:lumMod val="75000"/>
                      </a:schemeClr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9" name="直接连接符 358"/>
                  <p:cNvCxnSpPr/>
                  <p:nvPr/>
                </p:nvCxnSpPr>
                <p:spPr>
                  <a:xfrm>
                    <a:off x="829765" y="2629065"/>
                    <a:ext cx="0" cy="110960"/>
                  </a:xfrm>
                  <a:prstGeom prst="line">
                    <a:avLst/>
                  </a:prstGeom>
                  <a:ln w="12700" cap="rnd">
                    <a:solidFill>
                      <a:schemeClr val="bg1">
                        <a:lumMod val="75000"/>
                      </a:schemeClr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0" name="直接连接符 359"/>
                  <p:cNvCxnSpPr/>
                  <p:nvPr/>
                </p:nvCxnSpPr>
                <p:spPr>
                  <a:xfrm>
                    <a:off x="906759" y="2629065"/>
                    <a:ext cx="0" cy="110960"/>
                  </a:xfrm>
                  <a:prstGeom prst="line">
                    <a:avLst/>
                  </a:prstGeom>
                  <a:ln w="12700" cap="rnd">
                    <a:solidFill>
                      <a:schemeClr val="bg1">
                        <a:lumMod val="75000"/>
                      </a:schemeClr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1" name="直接连接符 360"/>
                  <p:cNvCxnSpPr/>
                  <p:nvPr/>
                </p:nvCxnSpPr>
                <p:spPr>
                  <a:xfrm>
                    <a:off x="983752" y="2629065"/>
                    <a:ext cx="0" cy="110960"/>
                  </a:xfrm>
                  <a:prstGeom prst="line">
                    <a:avLst/>
                  </a:prstGeom>
                  <a:ln w="12700" cap="rnd">
                    <a:solidFill>
                      <a:schemeClr val="bg1">
                        <a:lumMod val="75000"/>
                      </a:schemeClr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362" name="组合 361"/>
              <p:cNvGrpSpPr/>
              <p:nvPr/>
            </p:nvGrpSpPr>
            <p:grpSpPr>
              <a:xfrm>
                <a:off x="2979238" y="2636581"/>
                <a:ext cx="692943" cy="228659"/>
                <a:chOff x="675777" y="2628841"/>
                <a:chExt cx="692943" cy="228659"/>
              </a:xfrm>
            </p:grpSpPr>
            <p:grpSp>
              <p:nvGrpSpPr>
                <p:cNvPr id="363" name="组合 362"/>
                <p:cNvGrpSpPr/>
                <p:nvPr/>
              </p:nvGrpSpPr>
              <p:grpSpPr>
                <a:xfrm>
                  <a:off x="675777" y="2629065"/>
                  <a:ext cx="307975" cy="228435"/>
                  <a:chOff x="675777" y="2629065"/>
                  <a:chExt cx="307975" cy="228435"/>
                </a:xfrm>
              </p:grpSpPr>
              <p:cxnSp>
                <p:nvCxnSpPr>
                  <p:cNvPr id="364" name="直接连接符 363"/>
                  <p:cNvCxnSpPr/>
                  <p:nvPr/>
                </p:nvCxnSpPr>
                <p:spPr>
                  <a:xfrm>
                    <a:off x="675777" y="2629065"/>
                    <a:ext cx="0" cy="228435"/>
                  </a:xfrm>
                  <a:prstGeom prst="line">
                    <a:avLst/>
                  </a:prstGeom>
                  <a:ln w="12700" cap="rnd">
                    <a:solidFill>
                      <a:schemeClr val="bg1">
                        <a:lumMod val="75000"/>
                      </a:schemeClr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5" name="直接连接符 364"/>
                  <p:cNvCxnSpPr/>
                  <p:nvPr/>
                </p:nvCxnSpPr>
                <p:spPr>
                  <a:xfrm>
                    <a:off x="752771" y="2629065"/>
                    <a:ext cx="0" cy="110960"/>
                  </a:xfrm>
                  <a:prstGeom prst="line">
                    <a:avLst/>
                  </a:prstGeom>
                  <a:ln w="12700" cap="rnd">
                    <a:solidFill>
                      <a:schemeClr val="bg1">
                        <a:lumMod val="75000"/>
                      </a:schemeClr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6" name="直接连接符 365"/>
                  <p:cNvCxnSpPr/>
                  <p:nvPr/>
                </p:nvCxnSpPr>
                <p:spPr>
                  <a:xfrm>
                    <a:off x="829765" y="2629065"/>
                    <a:ext cx="0" cy="110960"/>
                  </a:xfrm>
                  <a:prstGeom prst="line">
                    <a:avLst/>
                  </a:prstGeom>
                  <a:ln w="12700" cap="rnd">
                    <a:solidFill>
                      <a:schemeClr val="bg1">
                        <a:lumMod val="75000"/>
                      </a:schemeClr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7" name="直接连接符 366"/>
                  <p:cNvCxnSpPr/>
                  <p:nvPr/>
                </p:nvCxnSpPr>
                <p:spPr>
                  <a:xfrm>
                    <a:off x="906759" y="2629065"/>
                    <a:ext cx="0" cy="110960"/>
                  </a:xfrm>
                  <a:prstGeom prst="line">
                    <a:avLst/>
                  </a:prstGeom>
                  <a:ln w="12700" cap="rnd">
                    <a:solidFill>
                      <a:schemeClr val="bg1">
                        <a:lumMod val="75000"/>
                      </a:schemeClr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8" name="直接连接符 367"/>
                  <p:cNvCxnSpPr/>
                  <p:nvPr/>
                </p:nvCxnSpPr>
                <p:spPr>
                  <a:xfrm>
                    <a:off x="983752" y="2629065"/>
                    <a:ext cx="0" cy="110960"/>
                  </a:xfrm>
                  <a:prstGeom prst="line">
                    <a:avLst/>
                  </a:prstGeom>
                  <a:ln w="12700" cap="rnd">
                    <a:solidFill>
                      <a:schemeClr val="bg1">
                        <a:lumMod val="75000"/>
                      </a:schemeClr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69" name="组合 368"/>
                <p:cNvGrpSpPr/>
                <p:nvPr/>
              </p:nvGrpSpPr>
              <p:grpSpPr>
                <a:xfrm>
                  <a:off x="1060745" y="2628841"/>
                  <a:ext cx="307975" cy="228435"/>
                  <a:chOff x="675777" y="2629065"/>
                  <a:chExt cx="307975" cy="228435"/>
                </a:xfrm>
              </p:grpSpPr>
              <p:cxnSp>
                <p:nvCxnSpPr>
                  <p:cNvPr id="370" name="直接连接符 369"/>
                  <p:cNvCxnSpPr/>
                  <p:nvPr/>
                </p:nvCxnSpPr>
                <p:spPr>
                  <a:xfrm>
                    <a:off x="675777" y="2629065"/>
                    <a:ext cx="0" cy="228435"/>
                  </a:xfrm>
                  <a:prstGeom prst="line">
                    <a:avLst/>
                  </a:prstGeom>
                  <a:ln w="12700" cap="rnd">
                    <a:solidFill>
                      <a:schemeClr val="bg1">
                        <a:lumMod val="75000"/>
                      </a:schemeClr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1" name="直接连接符 370"/>
                  <p:cNvCxnSpPr/>
                  <p:nvPr/>
                </p:nvCxnSpPr>
                <p:spPr>
                  <a:xfrm>
                    <a:off x="752771" y="2629065"/>
                    <a:ext cx="0" cy="110960"/>
                  </a:xfrm>
                  <a:prstGeom prst="line">
                    <a:avLst/>
                  </a:prstGeom>
                  <a:ln w="12700" cap="rnd">
                    <a:solidFill>
                      <a:schemeClr val="bg1">
                        <a:lumMod val="75000"/>
                      </a:schemeClr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2" name="直接连接符 371"/>
                  <p:cNvCxnSpPr/>
                  <p:nvPr/>
                </p:nvCxnSpPr>
                <p:spPr>
                  <a:xfrm>
                    <a:off x="829765" y="2629065"/>
                    <a:ext cx="0" cy="110960"/>
                  </a:xfrm>
                  <a:prstGeom prst="line">
                    <a:avLst/>
                  </a:prstGeom>
                  <a:ln w="12700" cap="rnd">
                    <a:solidFill>
                      <a:schemeClr val="bg1">
                        <a:lumMod val="75000"/>
                      </a:schemeClr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3" name="直接连接符 372"/>
                  <p:cNvCxnSpPr/>
                  <p:nvPr/>
                </p:nvCxnSpPr>
                <p:spPr>
                  <a:xfrm>
                    <a:off x="906759" y="2629065"/>
                    <a:ext cx="0" cy="110960"/>
                  </a:xfrm>
                  <a:prstGeom prst="line">
                    <a:avLst/>
                  </a:prstGeom>
                  <a:ln w="12700" cap="rnd">
                    <a:solidFill>
                      <a:schemeClr val="bg1">
                        <a:lumMod val="75000"/>
                      </a:schemeClr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4" name="直接连接符 373"/>
                  <p:cNvCxnSpPr/>
                  <p:nvPr/>
                </p:nvCxnSpPr>
                <p:spPr>
                  <a:xfrm>
                    <a:off x="983752" y="2629065"/>
                    <a:ext cx="0" cy="110960"/>
                  </a:xfrm>
                  <a:prstGeom prst="line">
                    <a:avLst/>
                  </a:prstGeom>
                  <a:ln w="12700" cap="rnd">
                    <a:solidFill>
                      <a:schemeClr val="bg1">
                        <a:lumMod val="75000"/>
                      </a:schemeClr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454" name="组合 453"/>
            <p:cNvGrpSpPr/>
            <p:nvPr/>
          </p:nvGrpSpPr>
          <p:grpSpPr>
            <a:xfrm rot="16200000">
              <a:off x="7444" y="7956"/>
              <a:ext cx="3961" cy="360"/>
              <a:chOff x="675777" y="2636581"/>
              <a:chExt cx="2996404" cy="228659"/>
            </a:xfrm>
          </p:grpSpPr>
          <p:grpSp>
            <p:nvGrpSpPr>
              <p:cNvPr id="455" name="组合 454"/>
              <p:cNvGrpSpPr/>
              <p:nvPr/>
            </p:nvGrpSpPr>
            <p:grpSpPr>
              <a:xfrm>
                <a:off x="675777" y="2636581"/>
                <a:ext cx="692943" cy="228659"/>
                <a:chOff x="675777" y="2628841"/>
                <a:chExt cx="692943" cy="228659"/>
              </a:xfrm>
            </p:grpSpPr>
            <p:grpSp>
              <p:nvGrpSpPr>
                <p:cNvPr id="456" name="组合 455"/>
                <p:cNvGrpSpPr/>
                <p:nvPr/>
              </p:nvGrpSpPr>
              <p:grpSpPr>
                <a:xfrm>
                  <a:off x="675777" y="2629065"/>
                  <a:ext cx="307975" cy="228435"/>
                  <a:chOff x="675777" y="2629065"/>
                  <a:chExt cx="307975" cy="228435"/>
                </a:xfrm>
              </p:grpSpPr>
              <p:cxnSp>
                <p:nvCxnSpPr>
                  <p:cNvPr id="457" name="直接连接符 456"/>
                  <p:cNvCxnSpPr/>
                  <p:nvPr/>
                </p:nvCxnSpPr>
                <p:spPr>
                  <a:xfrm>
                    <a:off x="675777" y="2629065"/>
                    <a:ext cx="0" cy="228435"/>
                  </a:xfrm>
                  <a:prstGeom prst="line">
                    <a:avLst/>
                  </a:prstGeom>
                  <a:ln w="12700" cap="rnd">
                    <a:solidFill>
                      <a:schemeClr val="bg1">
                        <a:lumMod val="75000"/>
                      </a:schemeClr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58" name="直接连接符 457"/>
                  <p:cNvCxnSpPr/>
                  <p:nvPr/>
                </p:nvCxnSpPr>
                <p:spPr>
                  <a:xfrm>
                    <a:off x="752771" y="2629065"/>
                    <a:ext cx="0" cy="110960"/>
                  </a:xfrm>
                  <a:prstGeom prst="line">
                    <a:avLst/>
                  </a:prstGeom>
                  <a:ln w="12700" cap="rnd">
                    <a:solidFill>
                      <a:schemeClr val="bg1">
                        <a:lumMod val="75000"/>
                      </a:schemeClr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59" name="直接连接符 458"/>
                  <p:cNvCxnSpPr/>
                  <p:nvPr/>
                </p:nvCxnSpPr>
                <p:spPr>
                  <a:xfrm>
                    <a:off x="829765" y="2629065"/>
                    <a:ext cx="0" cy="110960"/>
                  </a:xfrm>
                  <a:prstGeom prst="line">
                    <a:avLst/>
                  </a:prstGeom>
                  <a:ln w="12700" cap="rnd">
                    <a:solidFill>
                      <a:schemeClr val="bg1">
                        <a:lumMod val="75000"/>
                      </a:schemeClr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0" name="直接连接符 459"/>
                  <p:cNvCxnSpPr/>
                  <p:nvPr/>
                </p:nvCxnSpPr>
                <p:spPr>
                  <a:xfrm>
                    <a:off x="906759" y="2629065"/>
                    <a:ext cx="0" cy="110960"/>
                  </a:xfrm>
                  <a:prstGeom prst="line">
                    <a:avLst/>
                  </a:prstGeom>
                  <a:ln w="12700" cap="rnd">
                    <a:solidFill>
                      <a:schemeClr val="bg1">
                        <a:lumMod val="75000"/>
                      </a:schemeClr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1" name="直接连接符 460"/>
                  <p:cNvCxnSpPr/>
                  <p:nvPr/>
                </p:nvCxnSpPr>
                <p:spPr>
                  <a:xfrm>
                    <a:off x="983752" y="2629065"/>
                    <a:ext cx="0" cy="110960"/>
                  </a:xfrm>
                  <a:prstGeom prst="line">
                    <a:avLst/>
                  </a:prstGeom>
                  <a:ln w="12700" cap="rnd">
                    <a:solidFill>
                      <a:schemeClr val="bg1">
                        <a:lumMod val="75000"/>
                      </a:schemeClr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462" name="组合 461"/>
                <p:cNvGrpSpPr/>
                <p:nvPr/>
              </p:nvGrpSpPr>
              <p:grpSpPr>
                <a:xfrm>
                  <a:off x="1060745" y="2628841"/>
                  <a:ext cx="307975" cy="228435"/>
                  <a:chOff x="675777" y="2629065"/>
                  <a:chExt cx="307975" cy="228435"/>
                </a:xfrm>
              </p:grpSpPr>
              <p:cxnSp>
                <p:nvCxnSpPr>
                  <p:cNvPr id="463" name="直接连接符 462"/>
                  <p:cNvCxnSpPr/>
                  <p:nvPr/>
                </p:nvCxnSpPr>
                <p:spPr>
                  <a:xfrm>
                    <a:off x="675777" y="2629065"/>
                    <a:ext cx="0" cy="228435"/>
                  </a:xfrm>
                  <a:prstGeom prst="line">
                    <a:avLst/>
                  </a:prstGeom>
                  <a:ln w="12700" cap="rnd">
                    <a:solidFill>
                      <a:schemeClr val="bg1">
                        <a:lumMod val="75000"/>
                      </a:schemeClr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4" name="直接连接符 463"/>
                  <p:cNvCxnSpPr/>
                  <p:nvPr/>
                </p:nvCxnSpPr>
                <p:spPr>
                  <a:xfrm>
                    <a:off x="752771" y="2629065"/>
                    <a:ext cx="0" cy="110960"/>
                  </a:xfrm>
                  <a:prstGeom prst="line">
                    <a:avLst/>
                  </a:prstGeom>
                  <a:ln w="12700" cap="rnd">
                    <a:solidFill>
                      <a:schemeClr val="bg1">
                        <a:lumMod val="75000"/>
                      </a:schemeClr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5" name="直接连接符 464"/>
                  <p:cNvCxnSpPr/>
                  <p:nvPr/>
                </p:nvCxnSpPr>
                <p:spPr>
                  <a:xfrm>
                    <a:off x="829765" y="2629065"/>
                    <a:ext cx="0" cy="110960"/>
                  </a:xfrm>
                  <a:prstGeom prst="line">
                    <a:avLst/>
                  </a:prstGeom>
                  <a:ln w="12700" cap="rnd">
                    <a:solidFill>
                      <a:schemeClr val="bg1">
                        <a:lumMod val="75000"/>
                      </a:schemeClr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6" name="直接连接符 465"/>
                  <p:cNvCxnSpPr/>
                  <p:nvPr/>
                </p:nvCxnSpPr>
                <p:spPr>
                  <a:xfrm>
                    <a:off x="906759" y="2629065"/>
                    <a:ext cx="0" cy="110960"/>
                  </a:xfrm>
                  <a:prstGeom prst="line">
                    <a:avLst/>
                  </a:prstGeom>
                  <a:ln w="12700" cap="rnd">
                    <a:solidFill>
                      <a:schemeClr val="bg1">
                        <a:lumMod val="75000"/>
                      </a:schemeClr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7" name="直接连接符 466"/>
                  <p:cNvCxnSpPr/>
                  <p:nvPr/>
                </p:nvCxnSpPr>
                <p:spPr>
                  <a:xfrm>
                    <a:off x="983752" y="2629065"/>
                    <a:ext cx="0" cy="110960"/>
                  </a:xfrm>
                  <a:prstGeom prst="line">
                    <a:avLst/>
                  </a:prstGeom>
                  <a:ln w="12700" cap="rnd">
                    <a:solidFill>
                      <a:schemeClr val="bg1">
                        <a:lumMod val="75000"/>
                      </a:schemeClr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468" name="组合 467"/>
              <p:cNvGrpSpPr/>
              <p:nvPr/>
            </p:nvGrpSpPr>
            <p:grpSpPr>
              <a:xfrm>
                <a:off x="1445713" y="2636581"/>
                <a:ext cx="692943" cy="228659"/>
                <a:chOff x="675777" y="2628841"/>
                <a:chExt cx="692943" cy="228659"/>
              </a:xfrm>
            </p:grpSpPr>
            <p:grpSp>
              <p:nvGrpSpPr>
                <p:cNvPr id="469" name="组合 468"/>
                <p:cNvGrpSpPr/>
                <p:nvPr/>
              </p:nvGrpSpPr>
              <p:grpSpPr>
                <a:xfrm>
                  <a:off x="675777" y="2629065"/>
                  <a:ext cx="307975" cy="228435"/>
                  <a:chOff x="675777" y="2629065"/>
                  <a:chExt cx="307975" cy="228435"/>
                </a:xfrm>
              </p:grpSpPr>
              <p:cxnSp>
                <p:nvCxnSpPr>
                  <p:cNvPr id="470" name="直接连接符 469"/>
                  <p:cNvCxnSpPr/>
                  <p:nvPr/>
                </p:nvCxnSpPr>
                <p:spPr>
                  <a:xfrm>
                    <a:off x="675777" y="2629065"/>
                    <a:ext cx="0" cy="228435"/>
                  </a:xfrm>
                  <a:prstGeom prst="line">
                    <a:avLst/>
                  </a:prstGeom>
                  <a:ln w="12700" cap="rnd">
                    <a:solidFill>
                      <a:schemeClr val="bg1">
                        <a:lumMod val="75000"/>
                      </a:schemeClr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1" name="直接连接符 470"/>
                  <p:cNvCxnSpPr/>
                  <p:nvPr/>
                </p:nvCxnSpPr>
                <p:spPr>
                  <a:xfrm>
                    <a:off x="752771" y="2629065"/>
                    <a:ext cx="0" cy="110960"/>
                  </a:xfrm>
                  <a:prstGeom prst="line">
                    <a:avLst/>
                  </a:prstGeom>
                  <a:ln w="12700" cap="rnd">
                    <a:solidFill>
                      <a:schemeClr val="bg1">
                        <a:lumMod val="75000"/>
                      </a:schemeClr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2" name="直接连接符 471"/>
                  <p:cNvCxnSpPr/>
                  <p:nvPr/>
                </p:nvCxnSpPr>
                <p:spPr>
                  <a:xfrm>
                    <a:off x="829765" y="2629065"/>
                    <a:ext cx="0" cy="110960"/>
                  </a:xfrm>
                  <a:prstGeom prst="line">
                    <a:avLst/>
                  </a:prstGeom>
                  <a:ln w="12700" cap="rnd">
                    <a:solidFill>
                      <a:schemeClr val="bg1">
                        <a:lumMod val="75000"/>
                      </a:schemeClr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3" name="直接连接符 472"/>
                  <p:cNvCxnSpPr/>
                  <p:nvPr/>
                </p:nvCxnSpPr>
                <p:spPr>
                  <a:xfrm>
                    <a:off x="906759" y="2629065"/>
                    <a:ext cx="0" cy="110960"/>
                  </a:xfrm>
                  <a:prstGeom prst="line">
                    <a:avLst/>
                  </a:prstGeom>
                  <a:ln w="12700" cap="rnd">
                    <a:solidFill>
                      <a:schemeClr val="bg1">
                        <a:lumMod val="75000"/>
                      </a:schemeClr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4" name="直接连接符 473"/>
                  <p:cNvCxnSpPr/>
                  <p:nvPr/>
                </p:nvCxnSpPr>
                <p:spPr>
                  <a:xfrm>
                    <a:off x="983752" y="2629065"/>
                    <a:ext cx="0" cy="110960"/>
                  </a:xfrm>
                  <a:prstGeom prst="line">
                    <a:avLst/>
                  </a:prstGeom>
                  <a:ln w="12700" cap="rnd">
                    <a:solidFill>
                      <a:schemeClr val="bg1">
                        <a:lumMod val="75000"/>
                      </a:schemeClr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475" name="组合 474"/>
                <p:cNvGrpSpPr/>
                <p:nvPr/>
              </p:nvGrpSpPr>
              <p:grpSpPr>
                <a:xfrm>
                  <a:off x="1060745" y="2628841"/>
                  <a:ext cx="307975" cy="228435"/>
                  <a:chOff x="675777" y="2629065"/>
                  <a:chExt cx="307975" cy="228435"/>
                </a:xfrm>
              </p:grpSpPr>
              <p:cxnSp>
                <p:nvCxnSpPr>
                  <p:cNvPr id="476" name="直接连接符 475"/>
                  <p:cNvCxnSpPr/>
                  <p:nvPr/>
                </p:nvCxnSpPr>
                <p:spPr>
                  <a:xfrm>
                    <a:off x="675777" y="2629065"/>
                    <a:ext cx="0" cy="228435"/>
                  </a:xfrm>
                  <a:prstGeom prst="line">
                    <a:avLst/>
                  </a:prstGeom>
                  <a:ln w="12700" cap="rnd">
                    <a:solidFill>
                      <a:schemeClr val="bg1">
                        <a:lumMod val="75000"/>
                      </a:schemeClr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7" name="直接连接符 476"/>
                  <p:cNvCxnSpPr/>
                  <p:nvPr/>
                </p:nvCxnSpPr>
                <p:spPr>
                  <a:xfrm>
                    <a:off x="752771" y="2629065"/>
                    <a:ext cx="0" cy="110960"/>
                  </a:xfrm>
                  <a:prstGeom prst="line">
                    <a:avLst/>
                  </a:prstGeom>
                  <a:ln w="12700" cap="rnd">
                    <a:solidFill>
                      <a:schemeClr val="bg1">
                        <a:lumMod val="75000"/>
                      </a:schemeClr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8" name="直接连接符 477"/>
                  <p:cNvCxnSpPr/>
                  <p:nvPr/>
                </p:nvCxnSpPr>
                <p:spPr>
                  <a:xfrm>
                    <a:off x="829765" y="2629065"/>
                    <a:ext cx="0" cy="110960"/>
                  </a:xfrm>
                  <a:prstGeom prst="line">
                    <a:avLst/>
                  </a:prstGeom>
                  <a:ln w="12700" cap="rnd">
                    <a:solidFill>
                      <a:schemeClr val="bg1">
                        <a:lumMod val="75000"/>
                      </a:schemeClr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9" name="直接连接符 478"/>
                  <p:cNvCxnSpPr/>
                  <p:nvPr/>
                </p:nvCxnSpPr>
                <p:spPr>
                  <a:xfrm>
                    <a:off x="906759" y="2629065"/>
                    <a:ext cx="0" cy="110960"/>
                  </a:xfrm>
                  <a:prstGeom prst="line">
                    <a:avLst/>
                  </a:prstGeom>
                  <a:ln w="12700" cap="rnd">
                    <a:solidFill>
                      <a:schemeClr val="bg1">
                        <a:lumMod val="75000"/>
                      </a:schemeClr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0" name="直接连接符 479"/>
                  <p:cNvCxnSpPr/>
                  <p:nvPr/>
                </p:nvCxnSpPr>
                <p:spPr>
                  <a:xfrm>
                    <a:off x="983752" y="2629065"/>
                    <a:ext cx="0" cy="110960"/>
                  </a:xfrm>
                  <a:prstGeom prst="line">
                    <a:avLst/>
                  </a:prstGeom>
                  <a:ln w="12700" cap="rnd">
                    <a:solidFill>
                      <a:schemeClr val="bg1">
                        <a:lumMod val="75000"/>
                      </a:schemeClr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481" name="组合 480"/>
              <p:cNvGrpSpPr/>
              <p:nvPr/>
            </p:nvGrpSpPr>
            <p:grpSpPr>
              <a:xfrm>
                <a:off x="2209302" y="2636581"/>
                <a:ext cx="692943" cy="228659"/>
                <a:chOff x="675777" y="2628841"/>
                <a:chExt cx="692943" cy="228659"/>
              </a:xfrm>
            </p:grpSpPr>
            <p:grpSp>
              <p:nvGrpSpPr>
                <p:cNvPr id="482" name="组合 481"/>
                <p:cNvGrpSpPr/>
                <p:nvPr/>
              </p:nvGrpSpPr>
              <p:grpSpPr>
                <a:xfrm>
                  <a:off x="675777" y="2629065"/>
                  <a:ext cx="307975" cy="228435"/>
                  <a:chOff x="675777" y="2629065"/>
                  <a:chExt cx="307975" cy="228435"/>
                </a:xfrm>
              </p:grpSpPr>
              <p:cxnSp>
                <p:nvCxnSpPr>
                  <p:cNvPr id="483" name="直接连接符 482"/>
                  <p:cNvCxnSpPr/>
                  <p:nvPr/>
                </p:nvCxnSpPr>
                <p:spPr>
                  <a:xfrm>
                    <a:off x="675777" y="2629065"/>
                    <a:ext cx="0" cy="228435"/>
                  </a:xfrm>
                  <a:prstGeom prst="line">
                    <a:avLst/>
                  </a:prstGeom>
                  <a:ln w="12700" cap="rnd">
                    <a:solidFill>
                      <a:schemeClr val="bg1">
                        <a:lumMod val="75000"/>
                      </a:schemeClr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4" name="直接连接符 483"/>
                  <p:cNvCxnSpPr/>
                  <p:nvPr/>
                </p:nvCxnSpPr>
                <p:spPr>
                  <a:xfrm>
                    <a:off x="752771" y="2629065"/>
                    <a:ext cx="0" cy="110960"/>
                  </a:xfrm>
                  <a:prstGeom prst="line">
                    <a:avLst/>
                  </a:prstGeom>
                  <a:ln w="12700" cap="rnd">
                    <a:solidFill>
                      <a:schemeClr val="bg1">
                        <a:lumMod val="75000"/>
                      </a:schemeClr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5" name="直接连接符 484"/>
                  <p:cNvCxnSpPr/>
                  <p:nvPr/>
                </p:nvCxnSpPr>
                <p:spPr>
                  <a:xfrm>
                    <a:off x="829765" y="2629065"/>
                    <a:ext cx="0" cy="110960"/>
                  </a:xfrm>
                  <a:prstGeom prst="line">
                    <a:avLst/>
                  </a:prstGeom>
                  <a:ln w="12700" cap="rnd">
                    <a:solidFill>
                      <a:schemeClr val="bg1">
                        <a:lumMod val="75000"/>
                      </a:schemeClr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6" name="直接连接符 485"/>
                  <p:cNvCxnSpPr/>
                  <p:nvPr/>
                </p:nvCxnSpPr>
                <p:spPr>
                  <a:xfrm>
                    <a:off x="906759" y="2629065"/>
                    <a:ext cx="0" cy="110960"/>
                  </a:xfrm>
                  <a:prstGeom prst="line">
                    <a:avLst/>
                  </a:prstGeom>
                  <a:ln w="12700" cap="rnd">
                    <a:solidFill>
                      <a:schemeClr val="bg1">
                        <a:lumMod val="75000"/>
                      </a:schemeClr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7" name="直接连接符 486"/>
                  <p:cNvCxnSpPr/>
                  <p:nvPr/>
                </p:nvCxnSpPr>
                <p:spPr>
                  <a:xfrm>
                    <a:off x="983752" y="2629065"/>
                    <a:ext cx="0" cy="110960"/>
                  </a:xfrm>
                  <a:prstGeom prst="line">
                    <a:avLst/>
                  </a:prstGeom>
                  <a:ln w="12700" cap="rnd">
                    <a:solidFill>
                      <a:schemeClr val="bg1">
                        <a:lumMod val="75000"/>
                      </a:schemeClr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488" name="组合 487"/>
                <p:cNvGrpSpPr/>
                <p:nvPr/>
              </p:nvGrpSpPr>
              <p:grpSpPr>
                <a:xfrm>
                  <a:off x="1060745" y="2628841"/>
                  <a:ext cx="307975" cy="228435"/>
                  <a:chOff x="675777" y="2629065"/>
                  <a:chExt cx="307975" cy="228435"/>
                </a:xfrm>
              </p:grpSpPr>
              <p:cxnSp>
                <p:nvCxnSpPr>
                  <p:cNvPr id="489" name="直接连接符 488"/>
                  <p:cNvCxnSpPr/>
                  <p:nvPr/>
                </p:nvCxnSpPr>
                <p:spPr>
                  <a:xfrm>
                    <a:off x="675777" y="2629065"/>
                    <a:ext cx="0" cy="228435"/>
                  </a:xfrm>
                  <a:prstGeom prst="line">
                    <a:avLst/>
                  </a:prstGeom>
                  <a:ln w="12700" cap="rnd">
                    <a:solidFill>
                      <a:schemeClr val="bg1">
                        <a:lumMod val="75000"/>
                      </a:schemeClr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0" name="直接连接符 489"/>
                  <p:cNvCxnSpPr/>
                  <p:nvPr/>
                </p:nvCxnSpPr>
                <p:spPr>
                  <a:xfrm>
                    <a:off x="752771" y="2629065"/>
                    <a:ext cx="0" cy="110960"/>
                  </a:xfrm>
                  <a:prstGeom prst="line">
                    <a:avLst/>
                  </a:prstGeom>
                  <a:ln w="12700" cap="rnd">
                    <a:solidFill>
                      <a:schemeClr val="bg1">
                        <a:lumMod val="75000"/>
                      </a:schemeClr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1" name="直接连接符 490"/>
                  <p:cNvCxnSpPr/>
                  <p:nvPr/>
                </p:nvCxnSpPr>
                <p:spPr>
                  <a:xfrm>
                    <a:off x="829765" y="2629065"/>
                    <a:ext cx="0" cy="110960"/>
                  </a:xfrm>
                  <a:prstGeom prst="line">
                    <a:avLst/>
                  </a:prstGeom>
                  <a:ln w="12700" cap="rnd">
                    <a:solidFill>
                      <a:schemeClr val="bg1">
                        <a:lumMod val="75000"/>
                      </a:schemeClr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2" name="直接连接符 491"/>
                  <p:cNvCxnSpPr/>
                  <p:nvPr/>
                </p:nvCxnSpPr>
                <p:spPr>
                  <a:xfrm>
                    <a:off x="906759" y="2629065"/>
                    <a:ext cx="0" cy="110960"/>
                  </a:xfrm>
                  <a:prstGeom prst="line">
                    <a:avLst/>
                  </a:prstGeom>
                  <a:ln w="12700" cap="rnd">
                    <a:solidFill>
                      <a:schemeClr val="bg1">
                        <a:lumMod val="75000"/>
                      </a:schemeClr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3" name="直接连接符 492"/>
                  <p:cNvCxnSpPr/>
                  <p:nvPr/>
                </p:nvCxnSpPr>
                <p:spPr>
                  <a:xfrm>
                    <a:off x="983752" y="2629065"/>
                    <a:ext cx="0" cy="110960"/>
                  </a:xfrm>
                  <a:prstGeom prst="line">
                    <a:avLst/>
                  </a:prstGeom>
                  <a:ln w="12700" cap="rnd">
                    <a:solidFill>
                      <a:schemeClr val="bg1">
                        <a:lumMod val="75000"/>
                      </a:schemeClr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494" name="组合 493"/>
              <p:cNvGrpSpPr/>
              <p:nvPr/>
            </p:nvGrpSpPr>
            <p:grpSpPr>
              <a:xfrm>
                <a:off x="2979238" y="2636581"/>
                <a:ext cx="692943" cy="228659"/>
                <a:chOff x="675777" y="2628841"/>
                <a:chExt cx="692943" cy="228659"/>
              </a:xfrm>
            </p:grpSpPr>
            <p:grpSp>
              <p:nvGrpSpPr>
                <p:cNvPr id="495" name="组合 494"/>
                <p:cNvGrpSpPr/>
                <p:nvPr/>
              </p:nvGrpSpPr>
              <p:grpSpPr>
                <a:xfrm>
                  <a:off x="675777" y="2629065"/>
                  <a:ext cx="307975" cy="228435"/>
                  <a:chOff x="675777" y="2629065"/>
                  <a:chExt cx="307975" cy="228435"/>
                </a:xfrm>
              </p:grpSpPr>
              <p:cxnSp>
                <p:nvCxnSpPr>
                  <p:cNvPr id="496" name="直接连接符 495"/>
                  <p:cNvCxnSpPr/>
                  <p:nvPr/>
                </p:nvCxnSpPr>
                <p:spPr>
                  <a:xfrm>
                    <a:off x="675777" y="2629065"/>
                    <a:ext cx="0" cy="228435"/>
                  </a:xfrm>
                  <a:prstGeom prst="line">
                    <a:avLst/>
                  </a:prstGeom>
                  <a:ln w="12700" cap="rnd">
                    <a:solidFill>
                      <a:schemeClr val="bg1">
                        <a:lumMod val="75000"/>
                      </a:schemeClr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7" name="直接连接符 496"/>
                  <p:cNvCxnSpPr/>
                  <p:nvPr/>
                </p:nvCxnSpPr>
                <p:spPr>
                  <a:xfrm>
                    <a:off x="752771" y="2629065"/>
                    <a:ext cx="0" cy="110960"/>
                  </a:xfrm>
                  <a:prstGeom prst="line">
                    <a:avLst/>
                  </a:prstGeom>
                  <a:ln w="12700" cap="rnd">
                    <a:solidFill>
                      <a:schemeClr val="bg1">
                        <a:lumMod val="75000"/>
                      </a:schemeClr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8" name="直接连接符 497"/>
                  <p:cNvCxnSpPr/>
                  <p:nvPr/>
                </p:nvCxnSpPr>
                <p:spPr>
                  <a:xfrm>
                    <a:off x="829765" y="2629065"/>
                    <a:ext cx="0" cy="110960"/>
                  </a:xfrm>
                  <a:prstGeom prst="line">
                    <a:avLst/>
                  </a:prstGeom>
                  <a:ln w="12700" cap="rnd">
                    <a:solidFill>
                      <a:schemeClr val="bg1">
                        <a:lumMod val="75000"/>
                      </a:schemeClr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9" name="直接连接符 498"/>
                  <p:cNvCxnSpPr/>
                  <p:nvPr/>
                </p:nvCxnSpPr>
                <p:spPr>
                  <a:xfrm>
                    <a:off x="906759" y="2629065"/>
                    <a:ext cx="0" cy="110960"/>
                  </a:xfrm>
                  <a:prstGeom prst="line">
                    <a:avLst/>
                  </a:prstGeom>
                  <a:ln w="12700" cap="rnd">
                    <a:solidFill>
                      <a:schemeClr val="bg1">
                        <a:lumMod val="75000"/>
                      </a:schemeClr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00" name="直接连接符 499"/>
                  <p:cNvCxnSpPr/>
                  <p:nvPr/>
                </p:nvCxnSpPr>
                <p:spPr>
                  <a:xfrm>
                    <a:off x="983752" y="2629065"/>
                    <a:ext cx="0" cy="110960"/>
                  </a:xfrm>
                  <a:prstGeom prst="line">
                    <a:avLst/>
                  </a:prstGeom>
                  <a:ln w="12700" cap="rnd">
                    <a:solidFill>
                      <a:schemeClr val="bg1">
                        <a:lumMod val="75000"/>
                      </a:schemeClr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01" name="组合 500"/>
                <p:cNvGrpSpPr/>
                <p:nvPr/>
              </p:nvGrpSpPr>
              <p:grpSpPr>
                <a:xfrm>
                  <a:off x="1060745" y="2628841"/>
                  <a:ext cx="307975" cy="228435"/>
                  <a:chOff x="675777" y="2629065"/>
                  <a:chExt cx="307975" cy="228435"/>
                </a:xfrm>
              </p:grpSpPr>
              <p:cxnSp>
                <p:nvCxnSpPr>
                  <p:cNvPr id="502" name="直接连接符 501"/>
                  <p:cNvCxnSpPr/>
                  <p:nvPr/>
                </p:nvCxnSpPr>
                <p:spPr>
                  <a:xfrm>
                    <a:off x="675777" y="2629065"/>
                    <a:ext cx="0" cy="228435"/>
                  </a:xfrm>
                  <a:prstGeom prst="line">
                    <a:avLst/>
                  </a:prstGeom>
                  <a:ln w="12700" cap="rnd">
                    <a:solidFill>
                      <a:schemeClr val="bg1">
                        <a:lumMod val="75000"/>
                      </a:schemeClr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03" name="直接连接符 502"/>
                  <p:cNvCxnSpPr/>
                  <p:nvPr/>
                </p:nvCxnSpPr>
                <p:spPr>
                  <a:xfrm>
                    <a:off x="752771" y="2629065"/>
                    <a:ext cx="0" cy="110960"/>
                  </a:xfrm>
                  <a:prstGeom prst="line">
                    <a:avLst/>
                  </a:prstGeom>
                  <a:ln w="12700" cap="rnd">
                    <a:solidFill>
                      <a:schemeClr val="bg1">
                        <a:lumMod val="75000"/>
                      </a:schemeClr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04" name="直接连接符 503"/>
                  <p:cNvCxnSpPr/>
                  <p:nvPr/>
                </p:nvCxnSpPr>
                <p:spPr>
                  <a:xfrm>
                    <a:off x="829765" y="2629065"/>
                    <a:ext cx="0" cy="110960"/>
                  </a:xfrm>
                  <a:prstGeom prst="line">
                    <a:avLst/>
                  </a:prstGeom>
                  <a:ln w="12700" cap="rnd">
                    <a:solidFill>
                      <a:schemeClr val="bg1">
                        <a:lumMod val="75000"/>
                      </a:schemeClr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05" name="直接连接符 504"/>
                  <p:cNvCxnSpPr/>
                  <p:nvPr/>
                </p:nvCxnSpPr>
                <p:spPr>
                  <a:xfrm>
                    <a:off x="906759" y="2629065"/>
                    <a:ext cx="0" cy="110960"/>
                  </a:xfrm>
                  <a:prstGeom prst="line">
                    <a:avLst/>
                  </a:prstGeom>
                  <a:ln w="12700" cap="rnd">
                    <a:solidFill>
                      <a:schemeClr val="bg1">
                        <a:lumMod val="75000"/>
                      </a:schemeClr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06" name="直接连接符 505"/>
                  <p:cNvCxnSpPr/>
                  <p:nvPr/>
                </p:nvCxnSpPr>
                <p:spPr>
                  <a:xfrm>
                    <a:off x="983752" y="2629065"/>
                    <a:ext cx="0" cy="110960"/>
                  </a:xfrm>
                  <a:prstGeom prst="line">
                    <a:avLst/>
                  </a:prstGeom>
                  <a:ln w="12700" cap="rnd">
                    <a:solidFill>
                      <a:schemeClr val="bg1">
                        <a:lumMod val="75000"/>
                      </a:schemeClr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</p:grpSp>
      <p:grpSp>
        <p:nvGrpSpPr>
          <p:cNvPr id="12" name="组合 11"/>
          <p:cNvGrpSpPr/>
          <p:nvPr/>
        </p:nvGrpSpPr>
        <p:grpSpPr>
          <a:xfrm>
            <a:off x="488950" y="3696970"/>
            <a:ext cx="11228070" cy="405130"/>
            <a:chOff x="770" y="5822"/>
            <a:chExt cx="17682" cy="638"/>
          </a:xfrm>
          <a:solidFill>
            <a:srgbClr val="9F0811"/>
          </a:solidFill>
        </p:grpSpPr>
        <p:sp>
          <p:nvSpPr>
            <p:cNvPr id="22" name="五边形 1"/>
            <p:cNvSpPr/>
            <p:nvPr/>
          </p:nvSpPr>
          <p:spPr>
            <a:xfrm>
              <a:off x="770" y="5822"/>
              <a:ext cx="17682" cy="260"/>
            </a:xfrm>
            <a:prstGeom prst="homePlate">
              <a:avLst/>
            </a:prstGeom>
            <a:grpFill/>
            <a:ln>
              <a:solidFill>
                <a:srgbClr val="9F081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grpSp>
          <p:nvGrpSpPr>
            <p:cNvPr id="23" name="组合 22"/>
            <p:cNvGrpSpPr/>
            <p:nvPr/>
          </p:nvGrpSpPr>
          <p:grpSpPr>
            <a:xfrm>
              <a:off x="1121" y="6100"/>
              <a:ext cx="9559" cy="360"/>
              <a:chOff x="675777" y="2636581"/>
              <a:chExt cx="6069801" cy="228659"/>
            </a:xfrm>
            <a:grpFill/>
          </p:grpSpPr>
          <p:grpSp>
            <p:nvGrpSpPr>
              <p:cNvPr id="24" name="组合 23"/>
              <p:cNvGrpSpPr/>
              <p:nvPr/>
            </p:nvGrpSpPr>
            <p:grpSpPr>
              <a:xfrm>
                <a:off x="675777" y="2636581"/>
                <a:ext cx="2996404" cy="228659"/>
                <a:chOff x="675777" y="2636581"/>
                <a:chExt cx="2996404" cy="228659"/>
              </a:xfrm>
              <a:grpFill/>
            </p:grpSpPr>
            <p:grpSp>
              <p:nvGrpSpPr>
                <p:cNvPr id="78" name="组合 77"/>
                <p:cNvGrpSpPr/>
                <p:nvPr/>
              </p:nvGrpSpPr>
              <p:grpSpPr>
                <a:xfrm>
                  <a:off x="675777" y="2636581"/>
                  <a:ext cx="692943" cy="228659"/>
                  <a:chOff x="675777" y="2628841"/>
                  <a:chExt cx="692943" cy="228659"/>
                </a:xfrm>
                <a:grpFill/>
              </p:grpSpPr>
              <p:grpSp>
                <p:nvGrpSpPr>
                  <p:cNvPr id="118" name="组合 117"/>
                  <p:cNvGrpSpPr/>
                  <p:nvPr/>
                </p:nvGrpSpPr>
                <p:grpSpPr>
                  <a:xfrm>
                    <a:off x="675777" y="2629065"/>
                    <a:ext cx="307975" cy="228435"/>
                    <a:chOff x="675777" y="2629065"/>
                    <a:chExt cx="307975" cy="228435"/>
                  </a:xfrm>
                  <a:grpFill/>
                </p:grpSpPr>
                <p:cxnSp>
                  <p:nvCxnSpPr>
                    <p:cNvPr id="125" name="直接连接符 124"/>
                    <p:cNvCxnSpPr/>
                    <p:nvPr/>
                  </p:nvCxnSpPr>
                  <p:spPr>
                    <a:xfrm>
                      <a:off x="675777" y="2629065"/>
                      <a:ext cx="0" cy="228435"/>
                    </a:xfrm>
                    <a:prstGeom prst="line">
                      <a:avLst/>
                    </a:prstGeom>
                    <a:grpFill/>
                    <a:ln w="12700" cap="rnd">
                      <a:solidFill>
                        <a:srgbClr val="9F081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26" name="直接连接符 125"/>
                    <p:cNvCxnSpPr/>
                    <p:nvPr/>
                  </p:nvCxnSpPr>
                  <p:spPr>
                    <a:xfrm>
                      <a:off x="752771" y="2629065"/>
                      <a:ext cx="0" cy="110960"/>
                    </a:xfrm>
                    <a:prstGeom prst="line">
                      <a:avLst/>
                    </a:prstGeom>
                    <a:grpFill/>
                    <a:ln w="12700" cap="rnd">
                      <a:solidFill>
                        <a:srgbClr val="9F081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27" name="直接连接符 126"/>
                    <p:cNvCxnSpPr/>
                    <p:nvPr/>
                  </p:nvCxnSpPr>
                  <p:spPr>
                    <a:xfrm>
                      <a:off x="829765" y="2629065"/>
                      <a:ext cx="0" cy="110960"/>
                    </a:xfrm>
                    <a:prstGeom prst="line">
                      <a:avLst/>
                    </a:prstGeom>
                    <a:grpFill/>
                    <a:ln w="12700" cap="rnd">
                      <a:solidFill>
                        <a:srgbClr val="9F081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28" name="直接连接符 127"/>
                    <p:cNvCxnSpPr/>
                    <p:nvPr/>
                  </p:nvCxnSpPr>
                  <p:spPr>
                    <a:xfrm>
                      <a:off x="906759" y="2629065"/>
                      <a:ext cx="0" cy="110960"/>
                    </a:xfrm>
                    <a:prstGeom prst="line">
                      <a:avLst/>
                    </a:prstGeom>
                    <a:grpFill/>
                    <a:ln w="12700" cap="rnd">
                      <a:solidFill>
                        <a:srgbClr val="9F081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29" name="直接连接符 128"/>
                    <p:cNvCxnSpPr/>
                    <p:nvPr/>
                  </p:nvCxnSpPr>
                  <p:spPr>
                    <a:xfrm>
                      <a:off x="983752" y="2629065"/>
                      <a:ext cx="0" cy="110960"/>
                    </a:xfrm>
                    <a:prstGeom prst="line">
                      <a:avLst/>
                    </a:prstGeom>
                    <a:grpFill/>
                    <a:ln w="12700" cap="rnd">
                      <a:solidFill>
                        <a:srgbClr val="9F081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119" name="组合 118"/>
                  <p:cNvGrpSpPr/>
                  <p:nvPr/>
                </p:nvGrpSpPr>
                <p:grpSpPr>
                  <a:xfrm>
                    <a:off x="1060745" y="2628841"/>
                    <a:ext cx="307975" cy="228435"/>
                    <a:chOff x="675777" y="2629065"/>
                    <a:chExt cx="307975" cy="228435"/>
                  </a:xfrm>
                  <a:grpFill/>
                </p:grpSpPr>
                <p:cxnSp>
                  <p:nvCxnSpPr>
                    <p:cNvPr id="120" name="直接连接符 119"/>
                    <p:cNvCxnSpPr/>
                    <p:nvPr/>
                  </p:nvCxnSpPr>
                  <p:spPr>
                    <a:xfrm>
                      <a:off x="675777" y="2629065"/>
                      <a:ext cx="0" cy="228435"/>
                    </a:xfrm>
                    <a:prstGeom prst="line">
                      <a:avLst/>
                    </a:prstGeom>
                    <a:grpFill/>
                    <a:ln w="12700" cap="rnd">
                      <a:solidFill>
                        <a:srgbClr val="9F081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21" name="直接连接符 120"/>
                    <p:cNvCxnSpPr/>
                    <p:nvPr/>
                  </p:nvCxnSpPr>
                  <p:spPr>
                    <a:xfrm>
                      <a:off x="752771" y="2629065"/>
                      <a:ext cx="0" cy="110960"/>
                    </a:xfrm>
                    <a:prstGeom prst="line">
                      <a:avLst/>
                    </a:prstGeom>
                    <a:grpFill/>
                    <a:ln w="12700" cap="rnd">
                      <a:solidFill>
                        <a:srgbClr val="9F081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22" name="直接连接符 121"/>
                    <p:cNvCxnSpPr/>
                    <p:nvPr/>
                  </p:nvCxnSpPr>
                  <p:spPr>
                    <a:xfrm>
                      <a:off x="829765" y="2629065"/>
                      <a:ext cx="0" cy="110960"/>
                    </a:xfrm>
                    <a:prstGeom prst="line">
                      <a:avLst/>
                    </a:prstGeom>
                    <a:grpFill/>
                    <a:ln w="12700" cap="rnd">
                      <a:solidFill>
                        <a:srgbClr val="9F081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23" name="直接连接符 122"/>
                    <p:cNvCxnSpPr/>
                    <p:nvPr/>
                  </p:nvCxnSpPr>
                  <p:spPr>
                    <a:xfrm>
                      <a:off x="906759" y="2629065"/>
                      <a:ext cx="0" cy="110960"/>
                    </a:xfrm>
                    <a:prstGeom prst="line">
                      <a:avLst/>
                    </a:prstGeom>
                    <a:grpFill/>
                    <a:ln w="12700" cap="rnd">
                      <a:solidFill>
                        <a:srgbClr val="9F081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24" name="直接连接符 123"/>
                    <p:cNvCxnSpPr/>
                    <p:nvPr/>
                  </p:nvCxnSpPr>
                  <p:spPr>
                    <a:xfrm>
                      <a:off x="983752" y="2629065"/>
                      <a:ext cx="0" cy="110960"/>
                    </a:xfrm>
                    <a:prstGeom prst="line">
                      <a:avLst/>
                    </a:prstGeom>
                    <a:grpFill/>
                    <a:ln w="12700" cap="rnd">
                      <a:solidFill>
                        <a:srgbClr val="9F081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grpSp>
              <p:nvGrpSpPr>
                <p:cNvPr id="79" name="组合 78"/>
                <p:cNvGrpSpPr/>
                <p:nvPr/>
              </p:nvGrpSpPr>
              <p:grpSpPr>
                <a:xfrm>
                  <a:off x="1445713" y="2636581"/>
                  <a:ext cx="692943" cy="228659"/>
                  <a:chOff x="675777" y="2628841"/>
                  <a:chExt cx="692943" cy="228659"/>
                </a:xfrm>
                <a:grpFill/>
              </p:grpSpPr>
              <p:grpSp>
                <p:nvGrpSpPr>
                  <p:cNvPr id="106" name="组合 105"/>
                  <p:cNvGrpSpPr/>
                  <p:nvPr/>
                </p:nvGrpSpPr>
                <p:grpSpPr>
                  <a:xfrm>
                    <a:off x="675777" y="2629065"/>
                    <a:ext cx="307975" cy="228435"/>
                    <a:chOff x="675777" y="2629065"/>
                    <a:chExt cx="307975" cy="228435"/>
                  </a:xfrm>
                  <a:grpFill/>
                </p:grpSpPr>
                <p:cxnSp>
                  <p:nvCxnSpPr>
                    <p:cNvPr id="113" name="直接连接符 112"/>
                    <p:cNvCxnSpPr/>
                    <p:nvPr/>
                  </p:nvCxnSpPr>
                  <p:spPr>
                    <a:xfrm>
                      <a:off x="675777" y="2629065"/>
                      <a:ext cx="0" cy="228435"/>
                    </a:xfrm>
                    <a:prstGeom prst="line">
                      <a:avLst/>
                    </a:prstGeom>
                    <a:grpFill/>
                    <a:ln w="12700" cap="rnd">
                      <a:solidFill>
                        <a:srgbClr val="9F081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4" name="直接连接符 113"/>
                    <p:cNvCxnSpPr/>
                    <p:nvPr/>
                  </p:nvCxnSpPr>
                  <p:spPr>
                    <a:xfrm>
                      <a:off x="752771" y="2629065"/>
                      <a:ext cx="0" cy="110960"/>
                    </a:xfrm>
                    <a:prstGeom prst="line">
                      <a:avLst/>
                    </a:prstGeom>
                    <a:grpFill/>
                    <a:ln w="12700" cap="rnd">
                      <a:solidFill>
                        <a:srgbClr val="9F081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5" name="直接连接符 114"/>
                    <p:cNvCxnSpPr/>
                    <p:nvPr/>
                  </p:nvCxnSpPr>
                  <p:spPr>
                    <a:xfrm>
                      <a:off x="829765" y="2629065"/>
                      <a:ext cx="0" cy="110960"/>
                    </a:xfrm>
                    <a:prstGeom prst="line">
                      <a:avLst/>
                    </a:prstGeom>
                    <a:grpFill/>
                    <a:ln w="12700" cap="rnd">
                      <a:solidFill>
                        <a:srgbClr val="9F081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6" name="直接连接符 115"/>
                    <p:cNvCxnSpPr/>
                    <p:nvPr/>
                  </p:nvCxnSpPr>
                  <p:spPr>
                    <a:xfrm>
                      <a:off x="906759" y="2629065"/>
                      <a:ext cx="0" cy="110960"/>
                    </a:xfrm>
                    <a:prstGeom prst="line">
                      <a:avLst/>
                    </a:prstGeom>
                    <a:grpFill/>
                    <a:ln w="12700" cap="rnd">
                      <a:solidFill>
                        <a:srgbClr val="9F081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7" name="直接连接符 116"/>
                    <p:cNvCxnSpPr/>
                    <p:nvPr/>
                  </p:nvCxnSpPr>
                  <p:spPr>
                    <a:xfrm>
                      <a:off x="983752" y="2629065"/>
                      <a:ext cx="0" cy="110960"/>
                    </a:xfrm>
                    <a:prstGeom prst="line">
                      <a:avLst/>
                    </a:prstGeom>
                    <a:grpFill/>
                    <a:ln w="12700" cap="rnd">
                      <a:solidFill>
                        <a:srgbClr val="9F081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107" name="组合 106"/>
                  <p:cNvGrpSpPr/>
                  <p:nvPr/>
                </p:nvGrpSpPr>
                <p:grpSpPr>
                  <a:xfrm>
                    <a:off x="1060745" y="2628841"/>
                    <a:ext cx="307975" cy="228435"/>
                    <a:chOff x="675777" y="2629065"/>
                    <a:chExt cx="307975" cy="228435"/>
                  </a:xfrm>
                  <a:grpFill/>
                </p:grpSpPr>
                <p:cxnSp>
                  <p:nvCxnSpPr>
                    <p:cNvPr id="108" name="直接连接符 107"/>
                    <p:cNvCxnSpPr/>
                    <p:nvPr/>
                  </p:nvCxnSpPr>
                  <p:spPr>
                    <a:xfrm>
                      <a:off x="675777" y="2629065"/>
                      <a:ext cx="0" cy="228435"/>
                    </a:xfrm>
                    <a:prstGeom prst="line">
                      <a:avLst/>
                    </a:prstGeom>
                    <a:grpFill/>
                    <a:ln w="12700" cap="rnd">
                      <a:solidFill>
                        <a:srgbClr val="9F081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9" name="直接连接符 108"/>
                    <p:cNvCxnSpPr/>
                    <p:nvPr/>
                  </p:nvCxnSpPr>
                  <p:spPr>
                    <a:xfrm>
                      <a:off x="752771" y="2629065"/>
                      <a:ext cx="0" cy="110960"/>
                    </a:xfrm>
                    <a:prstGeom prst="line">
                      <a:avLst/>
                    </a:prstGeom>
                    <a:grpFill/>
                    <a:ln w="12700" cap="rnd">
                      <a:solidFill>
                        <a:srgbClr val="9F081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0" name="直接连接符 109"/>
                    <p:cNvCxnSpPr/>
                    <p:nvPr/>
                  </p:nvCxnSpPr>
                  <p:spPr>
                    <a:xfrm>
                      <a:off x="829765" y="2629065"/>
                      <a:ext cx="0" cy="110960"/>
                    </a:xfrm>
                    <a:prstGeom prst="line">
                      <a:avLst/>
                    </a:prstGeom>
                    <a:grpFill/>
                    <a:ln w="12700" cap="rnd">
                      <a:solidFill>
                        <a:srgbClr val="9F081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1" name="直接连接符 110"/>
                    <p:cNvCxnSpPr/>
                    <p:nvPr/>
                  </p:nvCxnSpPr>
                  <p:spPr>
                    <a:xfrm>
                      <a:off x="906759" y="2629065"/>
                      <a:ext cx="0" cy="110960"/>
                    </a:xfrm>
                    <a:prstGeom prst="line">
                      <a:avLst/>
                    </a:prstGeom>
                    <a:grpFill/>
                    <a:ln w="12700" cap="rnd">
                      <a:solidFill>
                        <a:srgbClr val="9F081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2" name="直接连接符 111"/>
                    <p:cNvCxnSpPr/>
                    <p:nvPr/>
                  </p:nvCxnSpPr>
                  <p:spPr>
                    <a:xfrm>
                      <a:off x="983752" y="2629065"/>
                      <a:ext cx="0" cy="110960"/>
                    </a:xfrm>
                    <a:prstGeom prst="line">
                      <a:avLst/>
                    </a:prstGeom>
                    <a:grpFill/>
                    <a:ln w="12700" cap="rnd">
                      <a:solidFill>
                        <a:srgbClr val="9F081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grpSp>
              <p:nvGrpSpPr>
                <p:cNvPr id="80" name="组合 79"/>
                <p:cNvGrpSpPr/>
                <p:nvPr/>
              </p:nvGrpSpPr>
              <p:grpSpPr>
                <a:xfrm>
                  <a:off x="2209302" y="2636581"/>
                  <a:ext cx="692943" cy="228659"/>
                  <a:chOff x="675777" y="2628841"/>
                  <a:chExt cx="692943" cy="228659"/>
                </a:xfrm>
                <a:grpFill/>
              </p:grpSpPr>
              <p:grpSp>
                <p:nvGrpSpPr>
                  <p:cNvPr id="94" name="组合 93"/>
                  <p:cNvGrpSpPr/>
                  <p:nvPr/>
                </p:nvGrpSpPr>
                <p:grpSpPr>
                  <a:xfrm>
                    <a:off x="675777" y="2629065"/>
                    <a:ext cx="307975" cy="228435"/>
                    <a:chOff x="675777" y="2629065"/>
                    <a:chExt cx="307975" cy="228435"/>
                  </a:xfrm>
                  <a:grpFill/>
                </p:grpSpPr>
                <p:cxnSp>
                  <p:nvCxnSpPr>
                    <p:cNvPr id="101" name="直接连接符 100"/>
                    <p:cNvCxnSpPr/>
                    <p:nvPr/>
                  </p:nvCxnSpPr>
                  <p:spPr>
                    <a:xfrm>
                      <a:off x="675777" y="2629065"/>
                      <a:ext cx="0" cy="228435"/>
                    </a:xfrm>
                    <a:prstGeom prst="line">
                      <a:avLst/>
                    </a:prstGeom>
                    <a:grpFill/>
                    <a:ln w="12700" cap="rnd">
                      <a:solidFill>
                        <a:srgbClr val="9F081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2" name="直接连接符 101"/>
                    <p:cNvCxnSpPr/>
                    <p:nvPr/>
                  </p:nvCxnSpPr>
                  <p:spPr>
                    <a:xfrm>
                      <a:off x="752771" y="2629065"/>
                      <a:ext cx="0" cy="110960"/>
                    </a:xfrm>
                    <a:prstGeom prst="line">
                      <a:avLst/>
                    </a:prstGeom>
                    <a:grpFill/>
                    <a:ln w="12700" cap="rnd">
                      <a:solidFill>
                        <a:srgbClr val="9F081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3" name="直接连接符 102"/>
                    <p:cNvCxnSpPr/>
                    <p:nvPr/>
                  </p:nvCxnSpPr>
                  <p:spPr>
                    <a:xfrm>
                      <a:off x="829765" y="2629065"/>
                      <a:ext cx="0" cy="110960"/>
                    </a:xfrm>
                    <a:prstGeom prst="line">
                      <a:avLst/>
                    </a:prstGeom>
                    <a:grpFill/>
                    <a:ln w="12700" cap="rnd">
                      <a:solidFill>
                        <a:srgbClr val="9F081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4" name="直接连接符 103"/>
                    <p:cNvCxnSpPr/>
                    <p:nvPr/>
                  </p:nvCxnSpPr>
                  <p:spPr>
                    <a:xfrm>
                      <a:off x="906759" y="2629065"/>
                      <a:ext cx="0" cy="110960"/>
                    </a:xfrm>
                    <a:prstGeom prst="line">
                      <a:avLst/>
                    </a:prstGeom>
                    <a:grpFill/>
                    <a:ln w="12700" cap="rnd">
                      <a:solidFill>
                        <a:srgbClr val="9F081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5" name="直接连接符 104"/>
                    <p:cNvCxnSpPr/>
                    <p:nvPr/>
                  </p:nvCxnSpPr>
                  <p:spPr>
                    <a:xfrm>
                      <a:off x="983752" y="2629065"/>
                      <a:ext cx="0" cy="110960"/>
                    </a:xfrm>
                    <a:prstGeom prst="line">
                      <a:avLst/>
                    </a:prstGeom>
                    <a:grpFill/>
                    <a:ln w="12700" cap="rnd">
                      <a:solidFill>
                        <a:srgbClr val="9F081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95" name="组合 94"/>
                  <p:cNvGrpSpPr/>
                  <p:nvPr/>
                </p:nvGrpSpPr>
                <p:grpSpPr>
                  <a:xfrm>
                    <a:off x="1060745" y="2628841"/>
                    <a:ext cx="307975" cy="228435"/>
                    <a:chOff x="675777" y="2629065"/>
                    <a:chExt cx="307975" cy="228435"/>
                  </a:xfrm>
                  <a:grpFill/>
                </p:grpSpPr>
                <p:cxnSp>
                  <p:nvCxnSpPr>
                    <p:cNvPr id="96" name="直接连接符 95"/>
                    <p:cNvCxnSpPr/>
                    <p:nvPr/>
                  </p:nvCxnSpPr>
                  <p:spPr>
                    <a:xfrm>
                      <a:off x="675777" y="2629065"/>
                      <a:ext cx="0" cy="228435"/>
                    </a:xfrm>
                    <a:prstGeom prst="line">
                      <a:avLst/>
                    </a:prstGeom>
                    <a:grpFill/>
                    <a:ln w="12700" cap="rnd">
                      <a:solidFill>
                        <a:srgbClr val="9F081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7" name="直接连接符 96"/>
                    <p:cNvCxnSpPr/>
                    <p:nvPr/>
                  </p:nvCxnSpPr>
                  <p:spPr>
                    <a:xfrm>
                      <a:off x="752771" y="2629065"/>
                      <a:ext cx="0" cy="110960"/>
                    </a:xfrm>
                    <a:prstGeom prst="line">
                      <a:avLst/>
                    </a:prstGeom>
                    <a:grpFill/>
                    <a:ln w="12700" cap="rnd">
                      <a:solidFill>
                        <a:srgbClr val="9F081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8" name="直接连接符 97"/>
                    <p:cNvCxnSpPr/>
                    <p:nvPr/>
                  </p:nvCxnSpPr>
                  <p:spPr>
                    <a:xfrm>
                      <a:off x="829765" y="2629065"/>
                      <a:ext cx="0" cy="110960"/>
                    </a:xfrm>
                    <a:prstGeom prst="line">
                      <a:avLst/>
                    </a:prstGeom>
                    <a:grpFill/>
                    <a:ln w="12700" cap="rnd">
                      <a:solidFill>
                        <a:srgbClr val="9F081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9" name="直接连接符 98"/>
                    <p:cNvCxnSpPr/>
                    <p:nvPr/>
                  </p:nvCxnSpPr>
                  <p:spPr>
                    <a:xfrm>
                      <a:off x="906759" y="2629065"/>
                      <a:ext cx="0" cy="110960"/>
                    </a:xfrm>
                    <a:prstGeom prst="line">
                      <a:avLst/>
                    </a:prstGeom>
                    <a:grpFill/>
                    <a:ln w="12700" cap="rnd">
                      <a:solidFill>
                        <a:srgbClr val="9F081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0" name="直接连接符 99"/>
                    <p:cNvCxnSpPr/>
                    <p:nvPr/>
                  </p:nvCxnSpPr>
                  <p:spPr>
                    <a:xfrm>
                      <a:off x="983752" y="2629065"/>
                      <a:ext cx="0" cy="110960"/>
                    </a:xfrm>
                    <a:prstGeom prst="line">
                      <a:avLst/>
                    </a:prstGeom>
                    <a:grpFill/>
                    <a:ln w="12700" cap="rnd">
                      <a:solidFill>
                        <a:srgbClr val="9F081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grpSp>
              <p:nvGrpSpPr>
                <p:cNvPr id="81" name="组合 80"/>
                <p:cNvGrpSpPr/>
                <p:nvPr/>
              </p:nvGrpSpPr>
              <p:grpSpPr>
                <a:xfrm>
                  <a:off x="2979238" y="2636581"/>
                  <a:ext cx="692943" cy="228659"/>
                  <a:chOff x="675777" y="2628841"/>
                  <a:chExt cx="692943" cy="228659"/>
                </a:xfrm>
                <a:grpFill/>
              </p:grpSpPr>
              <p:grpSp>
                <p:nvGrpSpPr>
                  <p:cNvPr id="82" name="组合 81"/>
                  <p:cNvGrpSpPr/>
                  <p:nvPr/>
                </p:nvGrpSpPr>
                <p:grpSpPr>
                  <a:xfrm>
                    <a:off x="675777" y="2629065"/>
                    <a:ext cx="307975" cy="228435"/>
                    <a:chOff x="675777" y="2629065"/>
                    <a:chExt cx="307975" cy="228435"/>
                  </a:xfrm>
                  <a:grpFill/>
                </p:grpSpPr>
                <p:cxnSp>
                  <p:nvCxnSpPr>
                    <p:cNvPr id="89" name="直接连接符 88"/>
                    <p:cNvCxnSpPr/>
                    <p:nvPr/>
                  </p:nvCxnSpPr>
                  <p:spPr>
                    <a:xfrm>
                      <a:off x="675777" y="2629065"/>
                      <a:ext cx="0" cy="228435"/>
                    </a:xfrm>
                    <a:prstGeom prst="line">
                      <a:avLst/>
                    </a:prstGeom>
                    <a:grpFill/>
                    <a:ln w="12700" cap="rnd">
                      <a:solidFill>
                        <a:srgbClr val="9F081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0" name="直接连接符 89"/>
                    <p:cNvCxnSpPr/>
                    <p:nvPr/>
                  </p:nvCxnSpPr>
                  <p:spPr>
                    <a:xfrm>
                      <a:off x="752771" y="2629065"/>
                      <a:ext cx="0" cy="110960"/>
                    </a:xfrm>
                    <a:prstGeom prst="line">
                      <a:avLst/>
                    </a:prstGeom>
                    <a:grpFill/>
                    <a:ln w="12700" cap="rnd">
                      <a:solidFill>
                        <a:srgbClr val="9F081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1" name="直接连接符 90"/>
                    <p:cNvCxnSpPr/>
                    <p:nvPr/>
                  </p:nvCxnSpPr>
                  <p:spPr>
                    <a:xfrm>
                      <a:off x="829765" y="2629065"/>
                      <a:ext cx="0" cy="110960"/>
                    </a:xfrm>
                    <a:prstGeom prst="line">
                      <a:avLst/>
                    </a:prstGeom>
                    <a:grpFill/>
                    <a:ln w="12700" cap="rnd">
                      <a:solidFill>
                        <a:srgbClr val="9F081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2" name="直接连接符 91"/>
                    <p:cNvCxnSpPr/>
                    <p:nvPr/>
                  </p:nvCxnSpPr>
                  <p:spPr>
                    <a:xfrm>
                      <a:off x="906759" y="2629065"/>
                      <a:ext cx="0" cy="110960"/>
                    </a:xfrm>
                    <a:prstGeom prst="line">
                      <a:avLst/>
                    </a:prstGeom>
                    <a:grpFill/>
                    <a:ln w="12700" cap="rnd">
                      <a:solidFill>
                        <a:srgbClr val="9F081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3" name="直接连接符 92"/>
                    <p:cNvCxnSpPr/>
                    <p:nvPr/>
                  </p:nvCxnSpPr>
                  <p:spPr>
                    <a:xfrm>
                      <a:off x="983752" y="2629065"/>
                      <a:ext cx="0" cy="110960"/>
                    </a:xfrm>
                    <a:prstGeom prst="line">
                      <a:avLst/>
                    </a:prstGeom>
                    <a:grpFill/>
                    <a:ln w="12700" cap="rnd">
                      <a:solidFill>
                        <a:srgbClr val="9F081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83" name="组合 82"/>
                  <p:cNvGrpSpPr/>
                  <p:nvPr/>
                </p:nvGrpSpPr>
                <p:grpSpPr>
                  <a:xfrm>
                    <a:off x="1060745" y="2628841"/>
                    <a:ext cx="307975" cy="228435"/>
                    <a:chOff x="675777" y="2629065"/>
                    <a:chExt cx="307975" cy="228435"/>
                  </a:xfrm>
                  <a:grpFill/>
                </p:grpSpPr>
                <p:cxnSp>
                  <p:nvCxnSpPr>
                    <p:cNvPr id="84" name="直接连接符 83"/>
                    <p:cNvCxnSpPr/>
                    <p:nvPr/>
                  </p:nvCxnSpPr>
                  <p:spPr>
                    <a:xfrm>
                      <a:off x="675777" y="2629065"/>
                      <a:ext cx="0" cy="228435"/>
                    </a:xfrm>
                    <a:prstGeom prst="line">
                      <a:avLst/>
                    </a:prstGeom>
                    <a:grpFill/>
                    <a:ln w="12700" cap="rnd">
                      <a:solidFill>
                        <a:srgbClr val="9F081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5" name="直接连接符 84"/>
                    <p:cNvCxnSpPr/>
                    <p:nvPr/>
                  </p:nvCxnSpPr>
                  <p:spPr>
                    <a:xfrm>
                      <a:off x="752771" y="2629065"/>
                      <a:ext cx="0" cy="110960"/>
                    </a:xfrm>
                    <a:prstGeom prst="line">
                      <a:avLst/>
                    </a:prstGeom>
                    <a:grpFill/>
                    <a:ln w="12700" cap="rnd">
                      <a:solidFill>
                        <a:srgbClr val="9F081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6" name="直接连接符 85"/>
                    <p:cNvCxnSpPr/>
                    <p:nvPr/>
                  </p:nvCxnSpPr>
                  <p:spPr>
                    <a:xfrm>
                      <a:off x="829765" y="2629065"/>
                      <a:ext cx="0" cy="110960"/>
                    </a:xfrm>
                    <a:prstGeom prst="line">
                      <a:avLst/>
                    </a:prstGeom>
                    <a:grpFill/>
                    <a:ln w="12700" cap="rnd">
                      <a:solidFill>
                        <a:srgbClr val="9F081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7" name="直接连接符 86"/>
                    <p:cNvCxnSpPr/>
                    <p:nvPr/>
                  </p:nvCxnSpPr>
                  <p:spPr>
                    <a:xfrm>
                      <a:off x="906759" y="2629065"/>
                      <a:ext cx="0" cy="110960"/>
                    </a:xfrm>
                    <a:prstGeom prst="line">
                      <a:avLst/>
                    </a:prstGeom>
                    <a:grpFill/>
                    <a:ln w="12700" cap="rnd">
                      <a:solidFill>
                        <a:srgbClr val="9F081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8" name="直接连接符 87"/>
                    <p:cNvCxnSpPr/>
                    <p:nvPr/>
                  </p:nvCxnSpPr>
                  <p:spPr>
                    <a:xfrm>
                      <a:off x="983752" y="2629065"/>
                      <a:ext cx="0" cy="110960"/>
                    </a:xfrm>
                    <a:prstGeom prst="line">
                      <a:avLst/>
                    </a:prstGeom>
                    <a:grpFill/>
                    <a:ln w="12700" cap="rnd">
                      <a:solidFill>
                        <a:srgbClr val="9F081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  <p:grpSp>
            <p:nvGrpSpPr>
              <p:cNvPr id="25" name="组合 24"/>
              <p:cNvGrpSpPr/>
              <p:nvPr/>
            </p:nvGrpSpPr>
            <p:grpSpPr>
              <a:xfrm>
                <a:off x="3749174" y="2636581"/>
                <a:ext cx="2996404" cy="228659"/>
                <a:chOff x="675777" y="2636581"/>
                <a:chExt cx="2996404" cy="228659"/>
              </a:xfrm>
              <a:grpFill/>
            </p:grpSpPr>
            <p:grpSp>
              <p:nvGrpSpPr>
                <p:cNvPr id="26" name="组合 25"/>
                <p:cNvGrpSpPr/>
                <p:nvPr/>
              </p:nvGrpSpPr>
              <p:grpSpPr>
                <a:xfrm>
                  <a:off x="675777" y="2636581"/>
                  <a:ext cx="692943" cy="228659"/>
                  <a:chOff x="675777" y="2628841"/>
                  <a:chExt cx="692943" cy="228659"/>
                </a:xfrm>
                <a:grpFill/>
              </p:grpSpPr>
              <p:grpSp>
                <p:nvGrpSpPr>
                  <p:cNvPr id="66" name="组合 65"/>
                  <p:cNvGrpSpPr/>
                  <p:nvPr/>
                </p:nvGrpSpPr>
                <p:grpSpPr>
                  <a:xfrm>
                    <a:off x="675777" y="2629065"/>
                    <a:ext cx="307975" cy="228435"/>
                    <a:chOff x="675777" y="2629065"/>
                    <a:chExt cx="307975" cy="228435"/>
                  </a:xfrm>
                  <a:grpFill/>
                </p:grpSpPr>
                <p:cxnSp>
                  <p:nvCxnSpPr>
                    <p:cNvPr id="73" name="直接连接符 72"/>
                    <p:cNvCxnSpPr/>
                    <p:nvPr/>
                  </p:nvCxnSpPr>
                  <p:spPr>
                    <a:xfrm>
                      <a:off x="675777" y="2629065"/>
                      <a:ext cx="0" cy="228435"/>
                    </a:xfrm>
                    <a:prstGeom prst="line">
                      <a:avLst/>
                    </a:prstGeom>
                    <a:grpFill/>
                    <a:ln w="12700" cap="rnd">
                      <a:solidFill>
                        <a:srgbClr val="9F081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4" name="直接连接符 73"/>
                    <p:cNvCxnSpPr/>
                    <p:nvPr/>
                  </p:nvCxnSpPr>
                  <p:spPr>
                    <a:xfrm>
                      <a:off x="752771" y="2629065"/>
                      <a:ext cx="0" cy="110960"/>
                    </a:xfrm>
                    <a:prstGeom prst="line">
                      <a:avLst/>
                    </a:prstGeom>
                    <a:grpFill/>
                    <a:ln w="12700" cap="rnd">
                      <a:solidFill>
                        <a:srgbClr val="9F081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5" name="直接连接符 74"/>
                    <p:cNvCxnSpPr/>
                    <p:nvPr/>
                  </p:nvCxnSpPr>
                  <p:spPr>
                    <a:xfrm>
                      <a:off x="829765" y="2629065"/>
                      <a:ext cx="0" cy="110960"/>
                    </a:xfrm>
                    <a:prstGeom prst="line">
                      <a:avLst/>
                    </a:prstGeom>
                    <a:grpFill/>
                    <a:ln w="12700" cap="rnd">
                      <a:solidFill>
                        <a:srgbClr val="9F081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6" name="直接连接符 75"/>
                    <p:cNvCxnSpPr/>
                    <p:nvPr/>
                  </p:nvCxnSpPr>
                  <p:spPr>
                    <a:xfrm>
                      <a:off x="906759" y="2629065"/>
                      <a:ext cx="0" cy="110960"/>
                    </a:xfrm>
                    <a:prstGeom prst="line">
                      <a:avLst/>
                    </a:prstGeom>
                    <a:grpFill/>
                    <a:ln w="12700" cap="rnd">
                      <a:solidFill>
                        <a:srgbClr val="9F081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7" name="直接连接符 76"/>
                    <p:cNvCxnSpPr/>
                    <p:nvPr/>
                  </p:nvCxnSpPr>
                  <p:spPr>
                    <a:xfrm>
                      <a:off x="983752" y="2629065"/>
                      <a:ext cx="0" cy="110960"/>
                    </a:xfrm>
                    <a:prstGeom prst="line">
                      <a:avLst/>
                    </a:prstGeom>
                    <a:grpFill/>
                    <a:ln w="12700" cap="rnd">
                      <a:solidFill>
                        <a:srgbClr val="9F081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67" name="组合 66"/>
                  <p:cNvGrpSpPr/>
                  <p:nvPr/>
                </p:nvGrpSpPr>
                <p:grpSpPr>
                  <a:xfrm>
                    <a:off x="1060745" y="2628841"/>
                    <a:ext cx="307975" cy="228435"/>
                    <a:chOff x="675777" y="2629065"/>
                    <a:chExt cx="307975" cy="228435"/>
                  </a:xfrm>
                  <a:grpFill/>
                </p:grpSpPr>
                <p:cxnSp>
                  <p:nvCxnSpPr>
                    <p:cNvPr id="68" name="直接连接符 67"/>
                    <p:cNvCxnSpPr/>
                    <p:nvPr/>
                  </p:nvCxnSpPr>
                  <p:spPr>
                    <a:xfrm>
                      <a:off x="675777" y="2629065"/>
                      <a:ext cx="0" cy="228435"/>
                    </a:xfrm>
                    <a:prstGeom prst="line">
                      <a:avLst/>
                    </a:prstGeom>
                    <a:grpFill/>
                    <a:ln w="12700" cap="rnd">
                      <a:solidFill>
                        <a:srgbClr val="9F081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9" name="直接连接符 68"/>
                    <p:cNvCxnSpPr/>
                    <p:nvPr/>
                  </p:nvCxnSpPr>
                  <p:spPr>
                    <a:xfrm>
                      <a:off x="752771" y="2629065"/>
                      <a:ext cx="0" cy="110960"/>
                    </a:xfrm>
                    <a:prstGeom prst="line">
                      <a:avLst/>
                    </a:prstGeom>
                    <a:grpFill/>
                    <a:ln w="12700" cap="rnd">
                      <a:solidFill>
                        <a:srgbClr val="9F081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0" name="直接连接符 69"/>
                    <p:cNvCxnSpPr/>
                    <p:nvPr/>
                  </p:nvCxnSpPr>
                  <p:spPr>
                    <a:xfrm>
                      <a:off x="829765" y="2629065"/>
                      <a:ext cx="0" cy="110960"/>
                    </a:xfrm>
                    <a:prstGeom prst="line">
                      <a:avLst/>
                    </a:prstGeom>
                    <a:grpFill/>
                    <a:ln w="12700" cap="rnd">
                      <a:solidFill>
                        <a:srgbClr val="9F081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1" name="直接连接符 70"/>
                    <p:cNvCxnSpPr/>
                    <p:nvPr/>
                  </p:nvCxnSpPr>
                  <p:spPr>
                    <a:xfrm>
                      <a:off x="906759" y="2629065"/>
                      <a:ext cx="0" cy="110960"/>
                    </a:xfrm>
                    <a:prstGeom prst="line">
                      <a:avLst/>
                    </a:prstGeom>
                    <a:grpFill/>
                    <a:ln w="12700" cap="rnd">
                      <a:solidFill>
                        <a:srgbClr val="9F081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2" name="直接连接符 71"/>
                    <p:cNvCxnSpPr/>
                    <p:nvPr/>
                  </p:nvCxnSpPr>
                  <p:spPr>
                    <a:xfrm>
                      <a:off x="983752" y="2629065"/>
                      <a:ext cx="0" cy="110960"/>
                    </a:xfrm>
                    <a:prstGeom prst="line">
                      <a:avLst/>
                    </a:prstGeom>
                    <a:grpFill/>
                    <a:ln w="12700" cap="rnd">
                      <a:solidFill>
                        <a:srgbClr val="9F081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grpSp>
              <p:nvGrpSpPr>
                <p:cNvPr id="27" name="组合 26"/>
                <p:cNvGrpSpPr/>
                <p:nvPr/>
              </p:nvGrpSpPr>
              <p:grpSpPr>
                <a:xfrm>
                  <a:off x="1445713" y="2636581"/>
                  <a:ext cx="692943" cy="228659"/>
                  <a:chOff x="675777" y="2628841"/>
                  <a:chExt cx="692943" cy="228659"/>
                </a:xfrm>
                <a:grpFill/>
              </p:grpSpPr>
              <p:grpSp>
                <p:nvGrpSpPr>
                  <p:cNvPr id="54" name="组合 53"/>
                  <p:cNvGrpSpPr/>
                  <p:nvPr/>
                </p:nvGrpSpPr>
                <p:grpSpPr>
                  <a:xfrm>
                    <a:off x="675777" y="2629065"/>
                    <a:ext cx="307975" cy="228435"/>
                    <a:chOff x="675777" y="2629065"/>
                    <a:chExt cx="307975" cy="228435"/>
                  </a:xfrm>
                  <a:grpFill/>
                </p:grpSpPr>
                <p:cxnSp>
                  <p:nvCxnSpPr>
                    <p:cNvPr id="61" name="直接连接符 60"/>
                    <p:cNvCxnSpPr/>
                    <p:nvPr/>
                  </p:nvCxnSpPr>
                  <p:spPr>
                    <a:xfrm>
                      <a:off x="675777" y="2629065"/>
                      <a:ext cx="0" cy="228435"/>
                    </a:xfrm>
                    <a:prstGeom prst="line">
                      <a:avLst/>
                    </a:prstGeom>
                    <a:grpFill/>
                    <a:ln w="12700" cap="rnd">
                      <a:solidFill>
                        <a:srgbClr val="9F081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2" name="直接连接符 61"/>
                    <p:cNvCxnSpPr/>
                    <p:nvPr/>
                  </p:nvCxnSpPr>
                  <p:spPr>
                    <a:xfrm>
                      <a:off x="752771" y="2629065"/>
                      <a:ext cx="0" cy="110960"/>
                    </a:xfrm>
                    <a:prstGeom prst="line">
                      <a:avLst/>
                    </a:prstGeom>
                    <a:grpFill/>
                    <a:ln w="12700" cap="rnd">
                      <a:solidFill>
                        <a:srgbClr val="9F081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3" name="直接连接符 62"/>
                    <p:cNvCxnSpPr/>
                    <p:nvPr/>
                  </p:nvCxnSpPr>
                  <p:spPr>
                    <a:xfrm>
                      <a:off x="829765" y="2629065"/>
                      <a:ext cx="0" cy="110960"/>
                    </a:xfrm>
                    <a:prstGeom prst="line">
                      <a:avLst/>
                    </a:prstGeom>
                    <a:grpFill/>
                    <a:ln w="12700" cap="rnd">
                      <a:solidFill>
                        <a:srgbClr val="9F081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4" name="直接连接符 63"/>
                    <p:cNvCxnSpPr/>
                    <p:nvPr/>
                  </p:nvCxnSpPr>
                  <p:spPr>
                    <a:xfrm>
                      <a:off x="906759" y="2629065"/>
                      <a:ext cx="0" cy="110960"/>
                    </a:xfrm>
                    <a:prstGeom prst="line">
                      <a:avLst/>
                    </a:prstGeom>
                    <a:grpFill/>
                    <a:ln w="12700" cap="rnd">
                      <a:solidFill>
                        <a:srgbClr val="9F081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5" name="直接连接符 64"/>
                    <p:cNvCxnSpPr/>
                    <p:nvPr/>
                  </p:nvCxnSpPr>
                  <p:spPr>
                    <a:xfrm>
                      <a:off x="983752" y="2629065"/>
                      <a:ext cx="0" cy="110960"/>
                    </a:xfrm>
                    <a:prstGeom prst="line">
                      <a:avLst/>
                    </a:prstGeom>
                    <a:grpFill/>
                    <a:ln w="12700" cap="rnd">
                      <a:solidFill>
                        <a:srgbClr val="9F081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55" name="组合 54"/>
                  <p:cNvGrpSpPr/>
                  <p:nvPr/>
                </p:nvGrpSpPr>
                <p:grpSpPr>
                  <a:xfrm>
                    <a:off x="1060745" y="2628841"/>
                    <a:ext cx="307975" cy="228435"/>
                    <a:chOff x="675777" y="2629065"/>
                    <a:chExt cx="307975" cy="228435"/>
                  </a:xfrm>
                  <a:grpFill/>
                </p:grpSpPr>
                <p:cxnSp>
                  <p:nvCxnSpPr>
                    <p:cNvPr id="56" name="直接连接符 55"/>
                    <p:cNvCxnSpPr/>
                    <p:nvPr/>
                  </p:nvCxnSpPr>
                  <p:spPr>
                    <a:xfrm>
                      <a:off x="675777" y="2629065"/>
                      <a:ext cx="0" cy="228435"/>
                    </a:xfrm>
                    <a:prstGeom prst="line">
                      <a:avLst/>
                    </a:prstGeom>
                    <a:grpFill/>
                    <a:ln w="12700" cap="rnd" cmpd="sng">
                      <a:solidFill>
                        <a:srgbClr val="9F0811"/>
                      </a:solidFill>
                      <a:prstDash val="solid"/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7" name="直接连接符 56"/>
                    <p:cNvCxnSpPr/>
                    <p:nvPr/>
                  </p:nvCxnSpPr>
                  <p:spPr>
                    <a:xfrm>
                      <a:off x="752771" y="2629065"/>
                      <a:ext cx="0" cy="110960"/>
                    </a:xfrm>
                    <a:prstGeom prst="line">
                      <a:avLst/>
                    </a:prstGeom>
                    <a:grpFill/>
                    <a:ln w="12700" cap="rnd">
                      <a:solidFill>
                        <a:srgbClr val="9F081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8" name="直接连接符 57"/>
                    <p:cNvCxnSpPr/>
                    <p:nvPr/>
                  </p:nvCxnSpPr>
                  <p:spPr>
                    <a:xfrm>
                      <a:off x="829765" y="2629065"/>
                      <a:ext cx="0" cy="110960"/>
                    </a:xfrm>
                    <a:prstGeom prst="line">
                      <a:avLst/>
                    </a:prstGeom>
                    <a:grpFill/>
                    <a:ln w="12700" cap="rnd">
                      <a:solidFill>
                        <a:srgbClr val="9F081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9" name="直接连接符 58"/>
                    <p:cNvCxnSpPr/>
                    <p:nvPr/>
                  </p:nvCxnSpPr>
                  <p:spPr>
                    <a:xfrm>
                      <a:off x="906759" y="2629065"/>
                      <a:ext cx="0" cy="110960"/>
                    </a:xfrm>
                    <a:prstGeom prst="line">
                      <a:avLst/>
                    </a:prstGeom>
                    <a:grpFill/>
                    <a:ln w="12700" cap="rnd">
                      <a:solidFill>
                        <a:srgbClr val="9F081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0" name="直接连接符 59"/>
                    <p:cNvCxnSpPr/>
                    <p:nvPr/>
                  </p:nvCxnSpPr>
                  <p:spPr>
                    <a:xfrm>
                      <a:off x="983752" y="2629065"/>
                      <a:ext cx="0" cy="110960"/>
                    </a:xfrm>
                    <a:prstGeom prst="line">
                      <a:avLst/>
                    </a:prstGeom>
                    <a:grpFill/>
                    <a:ln w="12700" cap="rnd">
                      <a:solidFill>
                        <a:srgbClr val="9F081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grpSp>
              <p:nvGrpSpPr>
                <p:cNvPr id="28" name="组合 27"/>
                <p:cNvGrpSpPr/>
                <p:nvPr/>
              </p:nvGrpSpPr>
              <p:grpSpPr>
                <a:xfrm>
                  <a:off x="2209302" y="2636581"/>
                  <a:ext cx="692943" cy="228659"/>
                  <a:chOff x="675777" y="2628841"/>
                  <a:chExt cx="692943" cy="228659"/>
                </a:xfrm>
                <a:grpFill/>
              </p:grpSpPr>
              <p:grpSp>
                <p:nvGrpSpPr>
                  <p:cNvPr id="42" name="组合 41"/>
                  <p:cNvGrpSpPr/>
                  <p:nvPr/>
                </p:nvGrpSpPr>
                <p:grpSpPr>
                  <a:xfrm>
                    <a:off x="675777" y="2629065"/>
                    <a:ext cx="307975" cy="228435"/>
                    <a:chOff x="675777" y="2629065"/>
                    <a:chExt cx="307975" cy="228435"/>
                  </a:xfrm>
                  <a:grpFill/>
                </p:grpSpPr>
                <p:cxnSp>
                  <p:nvCxnSpPr>
                    <p:cNvPr id="49" name="直接连接符 48"/>
                    <p:cNvCxnSpPr/>
                    <p:nvPr/>
                  </p:nvCxnSpPr>
                  <p:spPr>
                    <a:xfrm>
                      <a:off x="675777" y="2629065"/>
                      <a:ext cx="0" cy="228435"/>
                    </a:xfrm>
                    <a:prstGeom prst="line">
                      <a:avLst/>
                    </a:prstGeom>
                    <a:grpFill/>
                    <a:ln w="12700" cap="rnd">
                      <a:solidFill>
                        <a:srgbClr val="9F081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0" name="直接连接符 49"/>
                    <p:cNvCxnSpPr/>
                    <p:nvPr/>
                  </p:nvCxnSpPr>
                  <p:spPr>
                    <a:xfrm>
                      <a:off x="752771" y="2629065"/>
                      <a:ext cx="0" cy="110960"/>
                    </a:xfrm>
                    <a:prstGeom prst="line">
                      <a:avLst/>
                    </a:prstGeom>
                    <a:grpFill/>
                    <a:ln w="12700" cap="rnd">
                      <a:solidFill>
                        <a:srgbClr val="9F081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1" name="直接连接符 50"/>
                    <p:cNvCxnSpPr/>
                    <p:nvPr/>
                  </p:nvCxnSpPr>
                  <p:spPr>
                    <a:xfrm>
                      <a:off x="829765" y="2629065"/>
                      <a:ext cx="0" cy="110960"/>
                    </a:xfrm>
                    <a:prstGeom prst="line">
                      <a:avLst/>
                    </a:prstGeom>
                    <a:grpFill/>
                    <a:ln w="12700" cap="rnd">
                      <a:solidFill>
                        <a:srgbClr val="9F081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2" name="直接连接符 51"/>
                    <p:cNvCxnSpPr/>
                    <p:nvPr/>
                  </p:nvCxnSpPr>
                  <p:spPr>
                    <a:xfrm>
                      <a:off x="906759" y="2629065"/>
                      <a:ext cx="0" cy="110960"/>
                    </a:xfrm>
                    <a:prstGeom prst="line">
                      <a:avLst/>
                    </a:prstGeom>
                    <a:grpFill/>
                    <a:ln w="12700" cap="rnd">
                      <a:solidFill>
                        <a:srgbClr val="9F081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3" name="直接连接符 52"/>
                    <p:cNvCxnSpPr/>
                    <p:nvPr/>
                  </p:nvCxnSpPr>
                  <p:spPr>
                    <a:xfrm>
                      <a:off x="983752" y="2629065"/>
                      <a:ext cx="0" cy="110960"/>
                    </a:xfrm>
                    <a:prstGeom prst="line">
                      <a:avLst/>
                    </a:prstGeom>
                    <a:grpFill/>
                    <a:ln w="12700" cap="rnd">
                      <a:solidFill>
                        <a:srgbClr val="9F081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3" name="组合 42"/>
                  <p:cNvGrpSpPr/>
                  <p:nvPr/>
                </p:nvGrpSpPr>
                <p:grpSpPr>
                  <a:xfrm>
                    <a:off x="1060745" y="2628841"/>
                    <a:ext cx="307975" cy="228435"/>
                    <a:chOff x="675777" y="2629065"/>
                    <a:chExt cx="307975" cy="228435"/>
                  </a:xfrm>
                  <a:grpFill/>
                </p:grpSpPr>
                <p:cxnSp>
                  <p:nvCxnSpPr>
                    <p:cNvPr id="44" name="直接连接符 43"/>
                    <p:cNvCxnSpPr/>
                    <p:nvPr/>
                  </p:nvCxnSpPr>
                  <p:spPr>
                    <a:xfrm>
                      <a:off x="675777" y="2629065"/>
                      <a:ext cx="0" cy="228435"/>
                    </a:xfrm>
                    <a:prstGeom prst="line">
                      <a:avLst/>
                    </a:prstGeom>
                    <a:grpFill/>
                    <a:ln w="12700" cap="rnd">
                      <a:solidFill>
                        <a:srgbClr val="9F081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5" name="直接连接符 44"/>
                    <p:cNvCxnSpPr/>
                    <p:nvPr/>
                  </p:nvCxnSpPr>
                  <p:spPr>
                    <a:xfrm>
                      <a:off x="752771" y="2629065"/>
                      <a:ext cx="0" cy="110960"/>
                    </a:xfrm>
                    <a:prstGeom prst="line">
                      <a:avLst/>
                    </a:prstGeom>
                    <a:grpFill/>
                    <a:ln w="12700" cap="rnd">
                      <a:solidFill>
                        <a:srgbClr val="9F081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6" name="直接连接符 45"/>
                    <p:cNvCxnSpPr/>
                    <p:nvPr/>
                  </p:nvCxnSpPr>
                  <p:spPr>
                    <a:xfrm>
                      <a:off x="829765" y="2629065"/>
                      <a:ext cx="0" cy="110960"/>
                    </a:xfrm>
                    <a:prstGeom prst="line">
                      <a:avLst/>
                    </a:prstGeom>
                    <a:grpFill/>
                    <a:ln w="12700" cap="rnd">
                      <a:solidFill>
                        <a:srgbClr val="9F081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7" name="直接连接符 46"/>
                    <p:cNvCxnSpPr/>
                    <p:nvPr/>
                  </p:nvCxnSpPr>
                  <p:spPr>
                    <a:xfrm>
                      <a:off x="906759" y="2629065"/>
                      <a:ext cx="0" cy="110960"/>
                    </a:xfrm>
                    <a:prstGeom prst="line">
                      <a:avLst/>
                    </a:prstGeom>
                    <a:grpFill/>
                    <a:ln w="12700" cap="rnd">
                      <a:solidFill>
                        <a:srgbClr val="9F081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8" name="直接连接符 47"/>
                    <p:cNvCxnSpPr/>
                    <p:nvPr/>
                  </p:nvCxnSpPr>
                  <p:spPr>
                    <a:xfrm>
                      <a:off x="983752" y="2629065"/>
                      <a:ext cx="0" cy="110960"/>
                    </a:xfrm>
                    <a:prstGeom prst="line">
                      <a:avLst/>
                    </a:prstGeom>
                    <a:grpFill/>
                    <a:ln w="12700" cap="rnd">
                      <a:solidFill>
                        <a:srgbClr val="9F081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grpSp>
              <p:nvGrpSpPr>
                <p:cNvPr id="29" name="组合 28"/>
                <p:cNvGrpSpPr/>
                <p:nvPr/>
              </p:nvGrpSpPr>
              <p:grpSpPr>
                <a:xfrm>
                  <a:off x="2979238" y="2636581"/>
                  <a:ext cx="692943" cy="228659"/>
                  <a:chOff x="675777" y="2628841"/>
                  <a:chExt cx="692943" cy="228659"/>
                </a:xfrm>
                <a:grpFill/>
              </p:grpSpPr>
              <p:grpSp>
                <p:nvGrpSpPr>
                  <p:cNvPr id="30" name="组合 29"/>
                  <p:cNvGrpSpPr/>
                  <p:nvPr/>
                </p:nvGrpSpPr>
                <p:grpSpPr>
                  <a:xfrm>
                    <a:off x="675777" y="2629065"/>
                    <a:ext cx="307975" cy="228435"/>
                    <a:chOff x="675777" y="2629065"/>
                    <a:chExt cx="307975" cy="228435"/>
                  </a:xfrm>
                  <a:grpFill/>
                </p:grpSpPr>
                <p:cxnSp>
                  <p:nvCxnSpPr>
                    <p:cNvPr id="37" name="直接连接符 36"/>
                    <p:cNvCxnSpPr/>
                    <p:nvPr/>
                  </p:nvCxnSpPr>
                  <p:spPr>
                    <a:xfrm>
                      <a:off x="675777" y="2629065"/>
                      <a:ext cx="0" cy="228435"/>
                    </a:xfrm>
                    <a:prstGeom prst="line">
                      <a:avLst/>
                    </a:prstGeom>
                    <a:grpFill/>
                    <a:ln w="12700" cap="rnd">
                      <a:solidFill>
                        <a:srgbClr val="9F081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8" name="直接连接符 37"/>
                    <p:cNvCxnSpPr/>
                    <p:nvPr/>
                  </p:nvCxnSpPr>
                  <p:spPr>
                    <a:xfrm>
                      <a:off x="752771" y="2629065"/>
                      <a:ext cx="0" cy="110960"/>
                    </a:xfrm>
                    <a:prstGeom prst="line">
                      <a:avLst/>
                    </a:prstGeom>
                    <a:grpFill/>
                    <a:ln w="12700" cap="rnd">
                      <a:solidFill>
                        <a:srgbClr val="9F081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9" name="直接连接符 38"/>
                    <p:cNvCxnSpPr/>
                    <p:nvPr/>
                  </p:nvCxnSpPr>
                  <p:spPr>
                    <a:xfrm>
                      <a:off x="829765" y="2629065"/>
                      <a:ext cx="0" cy="110960"/>
                    </a:xfrm>
                    <a:prstGeom prst="line">
                      <a:avLst/>
                    </a:prstGeom>
                    <a:grpFill/>
                    <a:ln w="12700" cap="rnd">
                      <a:solidFill>
                        <a:srgbClr val="9F081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0" name="直接连接符 39"/>
                    <p:cNvCxnSpPr/>
                    <p:nvPr/>
                  </p:nvCxnSpPr>
                  <p:spPr>
                    <a:xfrm>
                      <a:off x="906759" y="2629065"/>
                      <a:ext cx="0" cy="110960"/>
                    </a:xfrm>
                    <a:prstGeom prst="line">
                      <a:avLst/>
                    </a:prstGeom>
                    <a:grpFill/>
                    <a:ln w="12700" cap="rnd">
                      <a:solidFill>
                        <a:srgbClr val="9F081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1" name="直接连接符 40"/>
                    <p:cNvCxnSpPr/>
                    <p:nvPr/>
                  </p:nvCxnSpPr>
                  <p:spPr>
                    <a:xfrm>
                      <a:off x="983752" y="2629065"/>
                      <a:ext cx="0" cy="110960"/>
                    </a:xfrm>
                    <a:prstGeom prst="line">
                      <a:avLst/>
                    </a:prstGeom>
                    <a:grpFill/>
                    <a:ln w="12700" cap="rnd">
                      <a:solidFill>
                        <a:srgbClr val="9F081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31" name="组合 30"/>
                  <p:cNvGrpSpPr/>
                  <p:nvPr/>
                </p:nvGrpSpPr>
                <p:grpSpPr>
                  <a:xfrm>
                    <a:off x="1060745" y="2628841"/>
                    <a:ext cx="307975" cy="228435"/>
                    <a:chOff x="675777" y="2629065"/>
                    <a:chExt cx="307975" cy="228435"/>
                  </a:xfrm>
                  <a:grpFill/>
                </p:grpSpPr>
                <p:cxnSp>
                  <p:nvCxnSpPr>
                    <p:cNvPr id="32" name="直接连接符 31"/>
                    <p:cNvCxnSpPr/>
                    <p:nvPr/>
                  </p:nvCxnSpPr>
                  <p:spPr>
                    <a:xfrm>
                      <a:off x="675777" y="2629065"/>
                      <a:ext cx="0" cy="228435"/>
                    </a:xfrm>
                    <a:prstGeom prst="line">
                      <a:avLst/>
                    </a:prstGeom>
                    <a:grpFill/>
                    <a:ln w="12700" cap="rnd">
                      <a:solidFill>
                        <a:srgbClr val="9F081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3" name="直接连接符 32"/>
                    <p:cNvCxnSpPr/>
                    <p:nvPr/>
                  </p:nvCxnSpPr>
                  <p:spPr>
                    <a:xfrm>
                      <a:off x="752771" y="2629065"/>
                      <a:ext cx="0" cy="110960"/>
                    </a:xfrm>
                    <a:prstGeom prst="line">
                      <a:avLst/>
                    </a:prstGeom>
                    <a:grpFill/>
                    <a:ln w="12700" cap="rnd">
                      <a:solidFill>
                        <a:srgbClr val="9F081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4" name="直接连接符 33"/>
                    <p:cNvCxnSpPr/>
                    <p:nvPr/>
                  </p:nvCxnSpPr>
                  <p:spPr>
                    <a:xfrm>
                      <a:off x="829765" y="2629065"/>
                      <a:ext cx="0" cy="110960"/>
                    </a:xfrm>
                    <a:prstGeom prst="line">
                      <a:avLst/>
                    </a:prstGeom>
                    <a:grpFill/>
                    <a:ln w="12700" cap="rnd">
                      <a:solidFill>
                        <a:srgbClr val="9F081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5" name="直接连接符 34"/>
                    <p:cNvCxnSpPr/>
                    <p:nvPr/>
                  </p:nvCxnSpPr>
                  <p:spPr>
                    <a:xfrm>
                      <a:off x="906759" y="2629065"/>
                      <a:ext cx="0" cy="110960"/>
                    </a:xfrm>
                    <a:prstGeom prst="line">
                      <a:avLst/>
                    </a:prstGeom>
                    <a:grpFill/>
                    <a:ln w="12700" cap="rnd">
                      <a:solidFill>
                        <a:srgbClr val="9F081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6" name="直接连接符 35"/>
                    <p:cNvCxnSpPr/>
                    <p:nvPr/>
                  </p:nvCxnSpPr>
                  <p:spPr>
                    <a:xfrm>
                      <a:off x="983752" y="2629065"/>
                      <a:ext cx="0" cy="110960"/>
                    </a:xfrm>
                    <a:prstGeom prst="line">
                      <a:avLst/>
                    </a:prstGeom>
                    <a:grpFill/>
                    <a:ln w="12700" cap="rnd">
                      <a:solidFill>
                        <a:srgbClr val="9F0811"/>
                      </a:solidFill>
                      <a:round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</p:grpSp>
        <p:grpSp>
          <p:nvGrpSpPr>
            <p:cNvPr id="130" name="组合 129"/>
            <p:cNvGrpSpPr/>
            <p:nvPr/>
          </p:nvGrpSpPr>
          <p:grpSpPr>
            <a:xfrm>
              <a:off x="10801" y="6100"/>
              <a:ext cx="4719" cy="360"/>
              <a:chOff x="675777" y="2636581"/>
              <a:chExt cx="2996404" cy="228659"/>
            </a:xfrm>
            <a:grpFill/>
          </p:grpSpPr>
          <p:grpSp>
            <p:nvGrpSpPr>
              <p:cNvPr id="131" name="组合 130"/>
              <p:cNvGrpSpPr/>
              <p:nvPr/>
            </p:nvGrpSpPr>
            <p:grpSpPr>
              <a:xfrm>
                <a:off x="675777" y="2636581"/>
                <a:ext cx="692943" cy="228659"/>
                <a:chOff x="675777" y="2628841"/>
                <a:chExt cx="692943" cy="228659"/>
              </a:xfrm>
              <a:grpFill/>
            </p:grpSpPr>
            <p:grpSp>
              <p:nvGrpSpPr>
                <p:cNvPr id="171" name="组合 170"/>
                <p:cNvGrpSpPr/>
                <p:nvPr/>
              </p:nvGrpSpPr>
              <p:grpSpPr>
                <a:xfrm>
                  <a:off x="675777" y="2629065"/>
                  <a:ext cx="307975" cy="228435"/>
                  <a:chOff x="675777" y="2629065"/>
                  <a:chExt cx="307975" cy="228435"/>
                </a:xfrm>
                <a:grpFill/>
              </p:grpSpPr>
              <p:cxnSp>
                <p:nvCxnSpPr>
                  <p:cNvPr id="178" name="直接连接符 177"/>
                  <p:cNvCxnSpPr/>
                  <p:nvPr/>
                </p:nvCxnSpPr>
                <p:spPr>
                  <a:xfrm>
                    <a:off x="675777" y="2629065"/>
                    <a:ext cx="0" cy="228435"/>
                  </a:xfrm>
                  <a:prstGeom prst="line">
                    <a:avLst/>
                  </a:prstGeom>
                  <a:grpFill/>
                  <a:ln w="12700" cap="rnd">
                    <a:solidFill>
                      <a:srgbClr val="9F0811"/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9" name="直接连接符 178"/>
                  <p:cNvCxnSpPr/>
                  <p:nvPr/>
                </p:nvCxnSpPr>
                <p:spPr>
                  <a:xfrm>
                    <a:off x="752771" y="2629065"/>
                    <a:ext cx="0" cy="110960"/>
                  </a:xfrm>
                  <a:prstGeom prst="line">
                    <a:avLst/>
                  </a:prstGeom>
                  <a:grpFill/>
                  <a:ln w="12700" cap="rnd">
                    <a:solidFill>
                      <a:srgbClr val="9F0811"/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0" name="直接连接符 179"/>
                  <p:cNvCxnSpPr/>
                  <p:nvPr/>
                </p:nvCxnSpPr>
                <p:spPr>
                  <a:xfrm>
                    <a:off x="829765" y="2629065"/>
                    <a:ext cx="0" cy="110960"/>
                  </a:xfrm>
                  <a:prstGeom prst="line">
                    <a:avLst/>
                  </a:prstGeom>
                  <a:grpFill/>
                  <a:ln w="12700" cap="rnd">
                    <a:solidFill>
                      <a:srgbClr val="9F0811"/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1" name="直接连接符 180"/>
                  <p:cNvCxnSpPr/>
                  <p:nvPr/>
                </p:nvCxnSpPr>
                <p:spPr>
                  <a:xfrm>
                    <a:off x="906759" y="2629065"/>
                    <a:ext cx="0" cy="110960"/>
                  </a:xfrm>
                  <a:prstGeom prst="line">
                    <a:avLst/>
                  </a:prstGeom>
                  <a:grpFill/>
                  <a:ln w="12700" cap="rnd">
                    <a:solidFill>
                      <a:srgbClr val="9F0811"/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2" name="直接连接符 181"/>
                  <p:cNvCxnSpPr/>
                  <p:nvPr/>
                </p:nvCxnSpPr>
                <p:spPr>
                  <a:xfrm>
                    <a:off x="983752" y="2629065"/>
                    <a:ext cx="0" cy="110960"/>
                  </a:xfrm>
                  <a:prstGeom prst="line">
                    <a:avLst/>
                  </a:prstGeom>
                  <a:grpFill/>
                  <a:ln w="12700" cap="rnd">
                    <a:solidFill>
                      <a:srgbClr val="9F0811"/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72" name="组合 171"/>
                <p:cNvGrpSpPr/>
                <p:nvPr/>
              </p:nvGrpSpPr>
              <p:grpSpPr>
                <a:xfrm>
                  <a:off x="1060745" y="2628841"/>
                  <a:ext cx="307975" cy="228435"/>
                  <a:chOff x="675777" y="2629065"/>
                  <a:chExt cx="307975" cy="228435"/>
                </a:xfrm>
                <a:grpFill/>
              </p:grpSpPr>
              <p:cxnSp>
                <p:nvCxnSpPr>
                  <p:cNvPr id="173" name="直接连接符 172"/>
                  <p:cNvCxnSpPr/>
                  <p:nvPr/>
                </p:nvCxnSpPr>
                <p:spPr>
                  <a:xfrm>
                    <a:off x="675777" y="2629065"/>
                    <a:ext cx="0" cy="228435"/>
                  </a:xfrm>
                  <a:prstGeom prst="line">
                    <a:avLst/>
                  </a:prstGeom>
                  <a:grpFill/>
                  <a:ln w="12700" cap="rnd">
                    <a:solidFill>
                      <a:srgbClr val="9F0811"/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4" name="直接连接符 173"/>
                  <p:cNvCxnSpPr/>
                  <p:nvPr/>
                </p:nvCxnSpPr>
                <p:spPr>
                  <a:xfrm>
                    <a:off x="752771" y="2629065"/>
                    <a:ext cx="0" cy="110960"/>
                  </a:xfrm>
                  <a:prstGeom prst="line">
                    <a:avLst/>
                  </a:prstGeom>
                  <a:grpFill/>
                  <a:ln w="12700" cap="rnd">
                    <a:solidFill>
                      <a:srgbClr val="9F0811"/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5" name="直接连接符 174"/>
                  <p:cNvCxnSpPr/>
                  <p:nvPr/>
                </p:nvCxnSpPr>
                <p:spPr>
                  <a:xfrm>
                    <a:off x="829765" y="2629065"/>
                    <a:ext cx="0" cy="110960"/>
                  </a:xfrm>
                  <a:prstGeom prst="line">
                    <a:avLst/>
                  </a:prstGeom>
                  <a:grpFill/>
                  <a:ln w="12700" cap="rnd">
                    <a:solidFill>
                      <a:srgbClr val="9F0811"/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6" name="直接连接符 175"/>
                  <p:cNvCxnSpPr/>
                  <p:nvPr/>
                </p:nvCxnSpPr>
                <p:spPr>
                  <a:xfrm>
                    <a:off x="906759" y="2629065"/>
                    <a:ext cx="0" cy="110960"/>
                  </a:xfrm>
                  <a:prstGeom prst="line">
                    <a:avLst/>
                  </a:prstGeom>
                  <a:grpFill/>
                  <a:ln w="12700" cap="rnd">
                    <a:solidFill>
                      <a:srgbClr val="9F0811"/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7" name="直接连接符 176"/>
                  <p:cNvCxnSpPr/>
                  <p:nvPr/>
                </p:nvCxnSpPr>
                <p:spPr>
                  <a:xfrm>
                    <a:off x="983752" y="2629065"/>
                    <a:ext cx="0" cy="110960"/>
                  </a:xfrm>
                  <a:prstGeom prst="line">
                    <a:avLst/>
                  </a:prstGeom>
                  <a:grpFill/>
                  <a:ln w="12700" cap="rnd">
                    <a:solidFill>
                      <a:srgbClr val="9F0811"/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32" name="组合 131"/>
              <p:cNvGrpSpPr/>
              <p:nvPr/>
            </p:nvGrpSpPr>
            <p:grpSpPr>
              <a:xfrm>
                <a:off x="1445713" y="2636581"/>
                <a:ext cx="692943" cy="228659"/>
                <a:chOff x="675777" y="2628841"/>
                <a:chExt cx="692943" cy="228659"/>
              </a:xfrm>
              <a:grpFill/>
            </p:grpSpPr>
            <p:grpSp>
              <p:nvGrpSpPr>
                <p:cNvPr id="159" name="组合 158"/>
                <p:cNvGrpSpPr/>
                <p:nvPr/>
              </p:nvGrpSpPr>
              <p:grpSpPr>
                <a:xfrm>
                  <a:off x="675777" y="2629065"/>
                  <a:ext cx="307975" cy="228435"/>
                  <a:chOff x="675777" y="2629065"/>
                  <a:chExt cx="307975" cy="228435"/>
                </a:xfrm>
                <a:grpFill/>
              </p:grpSpPr>
              <p:cxnSp>
                <p:nvCxnSpPr>
                  <p:cNvPr id="166" name="直接连接符 165"/>
                  <p:cNvCxnSpPr/>
                  <p:nvPr/>
                </p:nvCxnSpPr>
                <p:spPr>
                  <a:xfrm>
                    <a:off x="675777" y="2629065"/>
                    <a:ext cx="0" cy="228435"/>
                  </a:xfrm>
                  <a:prstGeom prst="line">
                    <a:avLst/>
                  </a:prstGeom>
                  <a:grpFill/>
                  <a:ln w="12700" cap="rnd">
                    <a:solidFill>
                      <a:srgbClr val="9F0811"/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7" name="直接连接符 166"/>
                  <p:cNvCxnSpPr/>
                  <p:nvPr/>
                </p:nvCxnSpPr>
                <p:spPr>
                  <a:xfrm>
                    <a:off x="752771" y="2629065"/>
                    <a:ext cx="0" cy="110960"/>
                  </a:xfrm>
                  <a:prstGeom prst="line">
                    <a:avLst/>
                  </a:prstGeom>
                  <a:grpFill/>
                  <a:ln w="12700" cap="rnd">
                    <a:solidFill>
                      <a:srgbClr val="9F0811"/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8" name="直接连接符 167"/>
                  <p:cNvCxnSpPr/>
                  <p:nvPr/>
                </p:nvCxnSpPr>
                <p:spPr>
                  <a:xfrm>
                    <a:off x="829765" y="2629065"/>
                    <a:ext cx="0" cy="110960"/>
                  </a:xfrm>
                  <a:prstGeom prst="line">
                    <a:avLst/>
                  </a:prstGeom>
                  <a:grpFill/>
                  <a:ln w="12700" cap="rnd">
                    <a:solidFill>
                      <a:srgbClr val="9F0811"/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9" name="直接连接符 168"/>
                  <p:cNvCxnSpPr/>
                  <p:nvPr/>
                </p:nvCxnSpPr>
                <p:spPr>
                  <a:xfrm>
                    <a:off x="906759" y="2629065"/>
                    <a:ext cx="0" cy="110960"/>
                  </a:xfrm>
                  <a:prstGeom prst="line">
                    <a:avLst/>
                  </a:prstGeom>
                  <a:grpFill/>
                  <a:ln w="12700" cap="rnd">
                    <a:solidFill>
                      <a:srgbClr val="9F0811"/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0" name="直接连接符 169"/>
                  <p:cNvCxnSpPr/>
                  <p:nvPr/>
                </p:nvCxnSpPr>
                <p:spPr>
                  <a:xfrm>
                    <a:off x="983752" y="2629065"/>
                    <a:ext cx="0" cy="110960"/>
                  </a:xfrm>
                  <a:prstGeom prst="line">
                    <a:avLst/>
                  </a:prstGeom>
                  <a:grpFill/>
                  <a:ln w="12700" cap="rnd">
                    <a:solidFill>
                      <a:srgbClr val="9F0811"/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60" name="组合 159"/>
                <p:cNvGrpSpPr/>
                <p:nvPr/>
              </p:nvGrpSpPr>
              <p:grpSpPr>
                <a:xfrm>
                  <a:off x="1060745" y="2628841"/>
                  <a:ext cx="307975" cy="228435"/>
                  <a:chOff x="675777" y="2629065"/>
                  <a:chExt cx="307975" cy="228435"/>
                </a:xfrm>
                <a:grpFill/>
              </p:grpSpPr>
              <p:cxnSp>
                <p:nvCxnSpPr>
                  <p:cNvPr id="161" name="直接连接符 160"/>
                  <p:cNvCxnSpPr/>
                  <p:nvPr/>
                </p:nvCxnSpPr>
                <p:spPr>
                  <a:xfrm>
                    <a:off x="675777" y="2629065"/>
                    <a:ext cx="0" cy="228435"/>
                  </a:xfrm>
                  <a:prstGeom prst="line">
                    <a:avLst/>
                  </a:prstGeom>
                  <a:grpFill/>
                  <a:ln w="12700" cap="rnd">
                    <a:solidFill>
                      <a:srgbClr val="9F0811"/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2" name="直接连接符 161"/>
                  <p:cNvCxnSpPr/>
                  <p:nvPr/>
                </p:nvCxnSpPr>
                <p:spPr>
                  <a:xfrm>
                    <a:off x="752771" y="2629065"/>
                    <a:ext cx="0" cy="110960"/>
                  </a:xfrm>
                  <a:prstGeom prst="line">
                    <a:avLst/>
                  </a:prstGeom>
                  <a:grpFill/>
                  <a:ln w="12700" cap="rnd">
                    <a:solidFill>
                      <a:srgbClr val="9F0811"/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3" name="直接连接符 162"/>
                  <p:cNvCxnSpPr/>
                  <p:nvPr/>
                </p:nvCxnSpPr>
                <p:spPr>
                  <a:xfrm>
                    <a:off x="829765" y="2629065"/>
                    <a:ext cx="0" cy="110960"/>
                  </a:xfrm>
                  <a:prstGeom prst="line">
                    <a:avLst/>
                  </a:prstGeom>
                  <a:grpFill/>
                  <a:ln w="12700" cap="rnd">
                    <a:solidFill>
                      <a:srgbClr val="9F0811"/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4" name="直接连接符 163"/>
                  <p:cNvCxnSpPr/>
                  <p:nvPr/>
                </p:nvCxnSpPr>
                <p:spPr>
                  <a:xfrm>
                    <a:off x="906759" y="2629065"/>
                    <a:ext cx="0" cy="110960"/>
                  </a:xfrm>
                  <a:prstGeom prst="line">
                    <a:avLst/>
                  </a:prstGeom>
                  <a:grpFill/>
                  <a:ln w="12700" cap="rnd">
                    <a:solidFill>
                      <a:srgbClr val="9F0811"/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5" name="直接连接符 164"/>
                  <p:cNvCxnSpPr/>
                  <p:nvPr/>
                </p:nvCxnSpPr>
                <p:spPr>
                  <a:xfrm>
                    <a:off x="983752" y="2629065"/>
                    <a:ext cx="0" cy="110960"/>
                  </a:xfrm>
                  <a:prstGeom prst="line">
                    <a:avLst/>
                  </a:prstGeom>
                  <a:grpFill/>
                  <a:ln w="12700" cap="rnd">
                    <a:solidFill>
                      <a:srgbClr val="9F0811"/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33" name="组合 132"/>
              <p:cNvGrpSpPr/>
              <p:nvPr/>
            </p:nvGrpSpPr>
            <p:grpSpPr>
              <a:xfrm>
                <a:off x="2209302" y="2636581"/>
                <a:ext cx="692943" cy="228659"/>
                <a:chOff x="675777" y="2628841"/>
                <a:chExt cx="692943" cy="228659"/>
              </a:xfrm>
              <a:grpFill/>
            </p:grpSpPr>
            <p:grpSp>
              <p:nvGrpSpPr>
                <p:cNvPr id="147" name="组合 146"/>
                <p:cNvGrpSpPr/>
                <p:nvPr/>
              </p:nvGrpSpPr>
              <p:grpSpPr>
                <a:xfrm>
                  <a:off x="675777" y="2629065"/>
                  <a:ext cx="307975" cy="228435"/>
                  <a:chOff x="675777" y="2629065"/>
                  <a:chExt cx="307975" cy="228435"/>
                </a:xfrm>
                <a:grpFill/>
              </p:grpSpPr>
              <p:cxnSp>
                <p:nvCxnSpPr>
                  <p:cNvPr id="154" name="直接连接符 153"/>
                  <p:cNvCxnSpPr/>
                  <p:nvPr/>
                </p:nvCxnSpPr>
                <p:spPr>
                  <a:xfrm>
                    <a:off x="675777" y="2629065"/>
                    <a:ext cx="0" cy="228435"/>
                  </a:xfrm>
                  <a:prstGeom prst="line">
                    <a:avLst/>
                  </a:prstGeom>
                  <a:grpFill/>
                  <a:ln w="12700" cap="rnd">
                    <a:solidFill>
                      <a:srgbClr val="9F0811"/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5" name="直接连接符 154"/>
                  <p:cNvCxnSpPr/>
                  <p:nvPr/>
                </p:nvCxnSpPr>
                <p:spPr>
                  <a:xfrm>
                    <a:off x="752771" y="2629065"/>
                    <a:ext cx="0" cy="110960"/>
                  </a:xfrm>
                  <a:prstGeom prst="line">
                    <a:avLst/>
                  </a:prstGeom>
                  <a:grpFill/>
                  <a:ln w="12700" cap="rnd">
                    <a:solidFill>
                      <a:srgbClr val="9F0811"/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6" name="直接连接符 155"/>
                  <p:cNvCxnSpPr/>
                  <p:nvPr/>
                </p:nvCxnSpPr>
                <p:spPr>
                  <a:xfrm>
                    <a:off x="829765" y="2629065"/>
                    <a:ext cx="0" cy="110960"/>
                  </a:xfrm>
                  <a:prstGeom prst="line">
                    <a:avLst/>
                  </a:prstGeom>
                  <a:grpFill/>
                  <a:ln w="12700" cap="rnd">
                    <a:solidFill>
                      <a:srgbClr val="9F0811"/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7" name="直接连接符 156"/>
                  <p:cNvCxnSpPr/>
                  <p:nvPr/>
                </p:nvCxnSpPr>
                <p:spPr>
                  <a:xfrm>
                    <a:off x="906759" y="2629065"/>
                    <a:ext cx="0" cy="110960"/>
                  </a:xfrm>
                  <a:prstGeom prst="line">
                    <a:avLst/>
                  </a:prstGeom>
                  <a:grpFill/>
                  <a:ln w="12700" cap="rnd">
                    <a:solidFill>
                      <a:srgbClr val="9F0811"/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8" name="直接连接符 157"/>
                  <p:cNvCxnSpPr/>
                  <p:nvPr/>
                </p:nvCxnSpPr>
                <p:spPr>
                  <a:xfrm>
                    <a:off x="983752" y="2629065"/>
                    <a:ext cx="0" cy="110960"/>
                  </a:xfrm>
                  <a:prstGeom prst="line">
                    <a:avLst/>
                  </a:prstGeom>
                  <a:grpFill/>
                  <a:ln w="12700" cap="rnd">
                    <a:solidFill>
                      <a:srgbClr val="9F0811"/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48" name="组合 147"/>
                <p:cNvGrpSpPr/>
                <p:nvPr/>
              </p:nvGrpSpPr>
              <p:grpSpPr>
                <a:xfrm>
                  <a:off x="1060745" y="2628841"/>
                  <a:ext cx="307975" cy="228435"/>
                  <a:chOff x="675777" y="2629065"/>
                  <a:chExt cx="307975" cy="228435"/>
                </a:xfrm>
                <a:grpFill/>
              </p:grpSpPr>
              <p:cxnSp>
                <p:nvCxnSpPr>
                  <p:cNvPr id="149" name="直接连接符 148"/>
                  <p:cNvCxnSpPr/>
                  <p:nvPr/>
                </p:nvCxnSpPr>
                <p:spPr>
                  <a:xfrm>
                    <a:off x="675777" y="2629065"/>
                    <a:ext cx="0" cy="228435"/>
                  </a:xfrm>
                  <a:prstGeom prst="line">
                    <a:avLst/>
                  </a:prstGeom>
                  <a:grpFill/>
                  <a:ln w="12700" cap="rnd">
                    <a:solidFill>
                      <a:srgbClr val="9F0811"/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0" name="直接连接符 149"/>
                  <p:cNvCxnSpPr/>
                  <p:nvPr/>
                </p:nvCxnSpPr>
                <p:spPr>
                  <a:xfrm>
                    <a:off x="752771" y="2629065"/>
                    <a:ext cx="0" cy="110960"/>
                  </a:xfrm>
                  <a:prstGeom prst="line">
                    <a:avLst/>
                  </a:prstGeom>
                  <a:grpFill/>
                  <a:ln w="12700" cap="rnd">
                    <a:solidFill>
                      <a:srgbClr val="9F0811"/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1" name="直接连接符 150"/>
                  <p:cNvCxnSpPr/>
                  <p:nvPr/>
                </p:nvCxnSpPr>
                <p:spPr>
                  <a:xfrm>
                    <a:off x="829765" y="2629065"/>
                    <a:ext cx="0" cy="110960"/>
                  </a:xfrm>
                  <a:prstGeom prst="line">
                    <a:avLst/>
                  </a:prstGeom>
                  <a:grpFill/>
                  <a:ln w="12700" cap="rnd">
                    <a:solidFill>
                      <a:srgbClr val="9F0811"/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2" name="直接连接符 151"/>
                  <p:cNvCxnSpPr/>
                  <p:nvPr/>
                </p:nvCxnSpPr>
                <p:spPr>
                  <a:xfrm>
                    <a:off x="906759" y="2629065"/>
                    <a:ext cx="0" cy="110960"/>
                  </a:xfrm>
                  <a:prstGeom prst="line">
                    <a:avLst/>
                  </a:prstGeom>
                  <a:grpFill/>
                  <a:ln w="12700" cap="rnd">
                    <a:solidFill>
                      <a:srgbClr val="9F0811"/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3" name="直接连接符 152"/>
                  <p:cNvCxnSpPr/>
                  <p:nvPr/>
                </p:nvCxnSpPr>
                <p:spPr>
                  <a:xfrm>
                    <a:off x="983752" y="2629065"/>
                    <a:ext cx="0" cy="110960"/>
                  </a:xfrm>
                  <a:prstGeom prst="line">
                    <a:avLst/>
                  </a:prstGeom>
                  <a:grpFill/>
                  <a:ln w="12700" cap="rnd">
                    <a:solidFill>
                      <a:srgbClr val="9F0811"/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134" name="组合 133"/>
              <p:cNvGrpSpPr/>
              <p:nvPr/>
            </p:nvGrpSpPr>
            <p:grpSpPr>
              <a:xfrm>
                <a:off x="2979238" y="2636581"/>
                <a:ext cx="692943" cy="228659"/>
                <a:chOff x="675777" y="2628841"/>
                <a:chExt cx="692943" cy="228659"/>
              </a:xfrm>
              <a:grpFill/>
            </p:grpSpPr>
            <p:grpSp>
              <p:nvGrpSpPr>
                <p:cNvPr id="135" name="组合 134"/>
                <p:cNvGrpSpPr/>
                <p:nvPr/>
              </p:nvGrpSpPr>
              <p:grpSpPr>
                <a:xfrm>
                  <a:off x="675777" y="2629065"/>
                  <a:ext cx="307975" cy="228435"/>
                  <a:chOff x="675777" y="2629065"/>
                  <a:chExt cx="307975" cy="228435"/>
                </a:xfrm>
                <a:grpFill/>
              </p:grpSpPr>
              <p:cxnSp>
                <p:nvCxnSpPr>
                  <p:cNvPr id="142" name="直接连接符 141"/>
                  <p:cNvCxnSpPr/>
                  <p:nvPr/>
                </p:nvCxnSpPr>
                <p:spPr>
                  <a:xfrm>
                    <a:off x="675777" y="2629065"/>
                    <a:ext cx="0" cy="228435"/>
                  </a:xfrm>
                  <a:prstGeom prst="line">
                    <a:avLst/>
                  </a:prstGeom>
                  <a:grpFill/>
                  <a:ln w="12700" cap="rnd">
                    <a:solidFill>
                      <a:srgbClr val="9F0811"/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3" name="直接连接符 142"/>
                  <p:cNvCxnSpPr/>
                  <p:nvPr/>
                </p:nvCxnSpPr>
                <p:spPr>
                  <a:xfrm>
                    <a:off x="752771" y="2629065"/>
                    <a:ext cx="0" cy="110960"/>
                  </a:xfrm>
                  <a:prstGeom prst="line">
                    <a:avLst/>
                  </a:prstGeom>
                  <a:grpFill/>
                  <a:ln w="12700" cap="rnd">
                    <a:solidFill>
                      <a:srgbClr val="9F0811"/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4" name="直接连接符 143"/>
                  <p:cNvCxnSpPr/>
                  <p:nvPr/>
                </p:nvCxnSpPr>
                <p:spPr>
                  <a:xfrm>
                    <a:off x="829765" y="2629065"/>
                    <a:ext cx="0" cy="110960"/>
                  </a:xfrm>
                  <a:prstGeom prst="line">
                    <a:avLst/>
                  </a:prstGeom>
                  <a:grpFill/>
                  <a:ln w="12700" cap="rnd">
                    <a:solidFill>
                      <a:srgbClr val="9F0811"/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5" name="直接连接符 144"/>
                  <p:cNvCxnSpPr/>
                  <p:nvPr/>
                </p:nvCxnSpPr>
                <p:spPr>
                  <a:xfrm>
                    <a:off x="906759" y="2629065"/>
                    <a:ext cx="0" cy="110960"/>
                  </a:xfrm>
                  <a:prstGeom prst="line">
                    <a:avLst/>
                  </a:prstGeom>
                  <a:grpFill/>
                  <a:ln w="12700" cap="rnd">
                    <a:solidFill>
                      <a:srgbClr val="9F0811"/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6" name="直接连接符 145"/>
                  <p:cNvCxnSpPr/>
                  <p:nvPr/>
                </p:nvCxnSpPr>
                <p:spPr>
                  <a:xfrm>
                    <a:off x="983752" y="2629065"/>
                    <a:ext cx="0" cy="110960"/>
                  </a:xfrm>
                  <a:prstGeom prst="line">
                    <a:avLst/>
                  </a:prstGeom>
                  <a:grpFill/>
                  <a:ln w="12700" cap="rnd">
                    <a:solidFill>
                      <a:srgbClr val="9F0811"/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36" name="组合 135"/>
                <p:cNvGrpSpPr/>
                <p:nvPr/>
              </p:nvGrpSpPr>
              <p:grpSpPr>
                <a:xfrm>
                  <a:off x="1060745" y="2628841"/>
                  <a:ext cx="307975" cy="228435"/>
                  <a:chOff x="675777" y="2629065"/>
                  <a:chExt cx="307975" cy="228435"/>
                </a:xfrm>
                <a:grpFill/>
              </p:grpSpPr>
              <p:cxnSp>
                <p:nvCxnSpPr>
                  <p:cNvPr id="137" name="直接连接符 136"/>
                  <p:cNvCxnSpPr/>
                  <p:nvPr/>
                </p:nvCxnSpPr>
                <p:spPr>
                  <a:xfrm>
                    <a:off x="675777" y="2629065"/>
                    <a:ext cx="0" cy="228435"/>
                  </a:xfrm>
                  <a:prstGeom prst="line">
                    <a:avLst/>
                  </a:prstGeom>
                  <a:grpFill/>
                  <a:ln w="12700" cap="rnd">
                    <a:solidFill>
                      <a:srgbClr val="9F0811"/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8" name="直接连接符 137"/>
                  <p:cNvCxnSpPr/>
                  <p:nvPr/>
                </p:nvCxnSpPr>
                <p:spPr>
                  <a:xfrm>
                    <a:off x="752771" y="2629065"/>
                    <a:ext cx="0" cy="110960"/>
                  </a:xfrm>
                  <a:prstGeom prst="line">
                    <a:avLst/>
                  </a:prstGeom>
                  <a:grpFill/>
                  <a:ln w="12700" cap="rnd">
                    <a:solidFill>
                      <a:srgbClr val="9F0811"/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9" name="直接连接符 138"/>
                  <p:cNvCxnSpPr/>
                  <p:nvPr/>
                </p:nvCxnSpPr>
                <p:spPr>
                  <a:xfrm>
                    <a:off x="829765" y="2629065"/>
                    <a:ext cx="0" cy="110960"/>
                  </a:xfrm>
                  <a:prstGeom prst="line">
                    <a:avLst/>
                  </a:prstGeom>
                  <a:grpFill/>
                  <a:ln w="12700" cap="rnd">
                    <a:solidFill>
                      <a:srgbClr val="9F0811"/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0" name="直接连接符 139"/>
                  <p:cNvCxnSpPr/>
                  <p:nvPr/>
                </p:nvCxnSpPr>
                <p:spPr>
                  <a:xfrm>
                    <a:off x="906759" y="2629065"/>
                    <a:ext cx="0" cy="110960"/>
                  </a:xfrm>
                  <a:prstGeom prst="line">
                    <a:avLst/>
                  </a:prstGeom>
                  <a:grpFill/>
                  <a:ln w="12700" cap="rnd">
                    <a:solidFill>
                      <a:srgbClr val="9F0811"/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1" name="直接连接符 140"/>
                  <p:cNvCxnSpPr/>
                  <p:nvPr/>
                </p:nvCxnSpPr>
                <p:spPr>
                  <a:xfrm>
                    <a:off x="983752" y="2629065"/>
                    <a:ext cx="0" cy="110960"/>
                  </a:xfrm>
                  <a:prstGeom prst="line">
                    <a:avLst/>
                  </a:prstGeom>
                  <a:grpFill/>
                  <a:ln w="12700" cap="rnd">
                    <a:solidFill>
                      <a:srgbClr val="9F0811"/>
                    </a:solidFill>
                    <a:round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183" name="组合 182"/>
            <p:cNvGrpSpPr/>
            <p:nvPr/>
          </p:nvGrpSpPr>
          <p:grpSpPr>
            <a:xfrm>
              <a:off x="15641" y="6100"/>
              <a:ext cx="1091" cy="360"/>
              <a:chOff x="675777" y="2628841"/>
              <a:chExt cx="692943" cy="228659"/>
            </a:xfrm>
            <a:grpFill/>
          </p:grpSpPr>
          <p:grpSp>
            <p:nvGrpSpPr>
              <p:cNvPr id="184" name="组合 183"/>
              <p:cNvGrpSpPr/>
              <p:nvPr/>
            </p:nvGrpSpPr>
            <p:grpSpPr>
              <a:xfrm>
                <a:off x="675777" y="2629065"/>
                <a:ext cx="307975" cy="228435"/>
                <a:chOff x="675777" y="2629065"/>
                <a:chExt cx="307975" cy="228435"/>
              </a:xfrm>
              <a:grpFill/>
            </p:grpSpPr>
            <p:cxnSp>
              <p:nvCxnSpPr>
                <p:cNvPr id="191" name="直接连接符 190"/>
                <p:cNvCxnSpPr/>
                <p:nvPr/>
              </p:nvCxnSpPr>
              <p:spPr>
                <a:xfrm>
                  <a:off x="675777" y="2629065"/>
                  <a:ext cx="0" cy="228435"/>
                </a:xfrm>
                <a:prstGeom prst="line">
                  <a:avLst/>
                </a:prstGeom>
                <a:grpFill/>
                <a:ln w="12700" cap="rnd">
                  <a:solidFill>
                    <a:srgbClr val="9F081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2" name="直接连接符 191"/>
                <p:cNvCxnSpPr/>
                <p:nvPr/>
              </p:nvCxnSpPr>
              <p:spPr>
                <a:xfrm>
                  <a:off x="752771" y="2629065"/>
                  <a:ext cx="0" cy="110960"/>
                </a:xfrm>
                <a:prstGeom prst="line">
                  <a:avLst/>
                </a:prstGeom>
                <a:grpFill/>
                <a:ln w="12700" cap="rnd">
                  <a:solidFill>
                    <a:srgbClr val="9F081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3" name="直接连接符 192"/>
                <p:cNvCxnSpPr/>
                <p:nvPr/>
              </p:nvCxnSpPr>
              <p:spPr>
                <a:xfrm>
                  <a:off x="829765" y="2629065"/>
                  <a:ext cx="0" cy="110960"/>
                </a:xfrm>
                <a:prstGeom prst="line">
                  <a:avLst/>
                </a:prstGeom>
                <a:grpFill/>
                <a:ln w="12700" cap="rnd">
                  <a:solidFill>
                    <a:srgbClr val="9F081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4" name="直接连接符 193"/>
                <p:cNvCxnSpPr/>
                <p:nvPr/>
              </p:nvCxnSpPr>
              <p:spPr>
                <a:xfrm>
                  <a:off x="906759" y="2629065"/>
                  <a:ext cx="0" cy="110960"/>
                </a:xfrm>
                <a:prstGeom prst="line">
                  <a:avLst/>
                </a:prstGeom>
                <a:grpFill/>
                <a:ln w="12700" cap="rnd">
                  <a:solidFill>
                    <a:srgbClr val="9F081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5" name="直接连接符 194"/>
                <p:cNvCxnSpPr/>
                <p:nvPr/>
              </p:nvCxnSpPr>
              <p:spPr>
                <a:xfrm>
                  <a:off x="983752" y="2629065"/>
                  <a:ext cx="0" cy="110960"/>
                </a:xfrm>
                <a:prstGeom prst="line">
                  <a:avLst/>
                </a:prstGeom>
                <a:grpFill/>
                <a:ln w="12700" cap="rnd">
                  <a:solidFill>
                    <a:srgbClr val="9F081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5" name="组合 184"/>
              <p:cNvGrpSpPr/>
              <p:nvPr/>
            </p:nvGrpSpPr>
            <p:grpSpPr>
              <a:xfrm>
                <a:off x="1060745" y="2628841"/>
                <a:ext cx="307975" cy="228435"/>
                <a:chOff x="675777" y="2629065"/>
                <a:chExt cx="307975" cy="228435"/>
              </a:xfrm>
              <a:grpFill/>
            </p:grpSpPr>
            <p:cxnSp>
              <p:nvCxnSpPr>
                <p:cNvPr id="186" name="直接连接符 185"/>
                <p:cNvCxnSpPr/>
                <p:nvPr/>
              </p:nvCxnSpPr>
              <p:spPr>
                <a:xfrm>
                  <a:off x="675777" y="2629065"/>
                  <a:ext cx="0" cy="228435"/>
                </a:xfrm>
                <a:prstGeom prst="line">
                  <a:avLst/>
                </a:prstGeom>
                <a:grpFill/>
                <a:ln w="12700" cap="rnd">
                  <a:solidFill>
                    <a:srgbClr val="9F081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7" name="直接连接符 186"/>
                <p:cNvCxnSpPr/>
                <p:nvPr/>
              </p:nvCxnSpPr>
              <p:spPr>
                <a:xfrm>
                  <a:off x="752771" y="2629065"/>
                  <a:ext cx="0" cy="110960"/>
                </a:xfrm>
                <a:prstGeom prst="line">
                  <a:avLst/>
                </a:prstGeom>
                <a:grpFill/>
                <a:ln w="12700" cap="rnd">
                  <a:solidFill>
                    <a:srgbClr val="9F081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8" name="直接连接符 187"/>
                <p:cNvCxnSpPr/>
                <p:nvPr/>
              </p:nvCxnSpPr>
              <p:spPr>
                <a:xfrm>
                  <a:off x="829765" y="2629065"/>
                  <a:ext cx="0" cy="110960"/>
                </a:xfrm>
                <a:prstGeom prst="line">
                  <a:avLst/>
                </a:prstGeom>
                <a:grpFill/>
                <a:ln w="12700" cap="rnd">
                  <a:solidFill>
                    <a:srgbClr val="9F081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9" name="直接连接符 188"/>
                <p:cNvCxnSpPr/>
                <p:nvPr/>
              </p:nvCxnSpPr>
              <p:spPr>
                <a:xfrm>
                  <a:off x="906759" y="2629065"/>
                  <a:ext cx="0" cy="110960"/>
                </a:xfrm>
                <a:prstGeom prst="line">
                  <a:avLst/>
                </a:prstGeom>
                <a:grpFill/>
                <a:ln w="12700" cap="rnd">
                  <a:solidFill>
                    <a:srgbClr val="9F081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0" name="直接连接符 189"/>
                <p:cNvCxnSpPr/>
                <p:nvPr/>
              </p:nvCxnSpPr>
              <p:spPr>
                <a:xfrm>
                  <a:off x="983752" y="2629065"/>
                  <a:ext cx="0" cy="110960"/>
                </a:xfrm>
                <a:prstGeom prst="line">
                  <a:avLst/>
                </a:prstGeom>
                <a:grpFill/>
                <a:ln w="12700" cap="rnd">
                  <a:solidFill>
                    <a:srgbClr val="9F081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96" name="组合 195"/>
            <p:cNvGrpSpPr/>
            <p:nvPr/>
          </p:nvGrpSpPr>
          <p:grpSpPr>
            <a:xfrm>
              <a:off x="16853" y="6100"/>
              <a:ext cx="1091" cy="360"/>
              <a:chOff x="675777" y="2628841"/>
              <a:chExt cx="692943" cy="228659"/>
            </a:xfrm>
            <a:grpFill/>
          </p:grpSpPr>
          <p:grpSp>
            <p:nvGrpSpPr>
              <p:cNvPr id="197" name="组合 196"/>
              <p:cNvGrpSpPr/>
              <p:nvPr/>
            </p:nvGrpSpPr>
            <p:grpSpPr>
              <a:xfrm>
                <a:off x="675777" y="2629065"/>
                <a:ext cx="307975" cy="228435"/>
                <a:chOff x="675777" y="2629065"/>
                <a:chExt cx="307975" cy="228435"/>
              </a:xfrm>
              <a:grpFill/>
            </p:grpSpPr>
            <p:cxnSp>
              <p:nvCxnSpPr>
                <p:cNvPr id="204" name="直接连接符 203"/>
                <p:cNvCxnSpPr/>
                <p:nvPr/>
              </p:nvCxnSpPr>
              <p:spPr>
                <a:xfrm>
                  <a:off x="675777" y="2629065"/>
                  <a:ext cx="0" cy="228435"/>
                </a:xfrm>
                <a:prstGeom prst="line">
                  <a:avLst/>
                </a:prstGeom>
                <a:grpFill/>
                <a:ln w="12700" cap="rnd">
                  <a:solidFill>
                    <a:srgbClr val="9F081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5" name="直接连接符 204"/>
                <p:cNvCxnSpPr/>
                <p:nvPr/>
              </p:nvCxnSpPr>
              <p:spPr>
                <a:xfrm>
                  <a:off x="752771" y="2629065"/>
                  <a:ext cx="0" cy="110960"/>
                </a:xfrm>
                <a:prstGeom prst="line">
                  <a:avLst/>
                </a:prstGeom>
                <a:grpFill/>
                <a:ln w="12700" cap="rnd">
                  <a:solidFill>
                    <a:srgbClr val="9F081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6" name="直接连接符 205"/>
                <p:cNvCxnSpPr/>
                <p:nvPr/>
              </p:nvCxnSpPr>
              <p:spPr>
                <a:xfrm>
                  <a:off x="829765" y="2629065"/>
                  <a:ext cx="0" cy="110960"/>
                </a:xfrm>
                <a:prstGeom prst="line">
                  <a:avLst/>
                </a:prstGeom>
                <a:grpFill/>
                <a:ln w="12700" cap="rnd">
                  <a:solidFill>
                    <a:srgbClr val="9F081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7" name="直接连接符 206"/>
                <p:cNvCxnSpPr/>
                <p:nvPr/>
              </p:nvCxnSpPr>
              <p:spPr>
                <a:xfrm>
                  <a:off x="906759" y="2629065"/>
                  <a:ext cx="0" cy="110960"/>
                </a:xfrm>
                <a:prstGeom prst="line">
                  <a:avLst/>
                </a:prstGeom>
                <a:grpFill/>
                <a:ln w="12700" cap="rnd">
                  <a:solidFill>
                    <a:srgbClr val="9F081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8" name="直接连接符 207"/>
                <p:cNvCxnSpPr/>
                <p:nvPr/>
              </p:nvCxnSpPr>
              <p:spPr>
                <a:xfrm>
                  <a:off x="983752" y="2629065"/>
                  <a:ext cx="0" cy="110960"/>
                </a:xfrm>
                <a:prstGeom prst="line">
                  <a:avLst/>
                </a:prstGeom>
                <a:grpFill/>
                <a:ln w="12700" cap="rnd">
                  <a:solidFill>
                    <a:srgbClr val="9F081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8" name="组合 197"/>
              <p:cNvGrpSpPr/>
              <p:nvPr/>
            </p:nvGrpSpPr>
            <p:grpSpPr>
              <a:xfrm>
                <a:off x="1060745" y="2628841"/>
                <a:ext cx="307975" cy="228435"/>
                <a:chOff x="675777" y="2629065"/>
                <a:chExt cx="307975" cy="228435"/>
              </a:xfrm>
              <a:grpFill/>
            </p:grpSpPr>
            <p:cxnSp>
              <p:nvCxnSpPr>
                <p:cNvPr id="199" name="直接连接符 198"/>
                <p:cNvCxnSpPr/>
                <p:nvPr/>
              </p:nvCxnSpPr>
              <p:spPr>
                <a:xfrm>
                  <a:off x="675777" y="2629065"/>
                  <a:ext cx="0" cy="228435"/>
                </a:xfrm>
                <a:prstGeom prst="line">
                  <a:avLst/>
                </a:prstGeom>
                <a:grpFill/>
                <a:ln w="12700" cap="rnd">
                  <a:solidFill>
                    <a:srgbClr val="9F081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0" name="直接连接符 199"/>
                <p:cNvCxnSpPr/>
                <p:nvPr/>
              </p:nvCxnSpPr>
              <p:spPr>
                <a:xfrm>
                  <a:off x="752771" y="2629065"/>
                  <a:ext cx="0" cy="110960"/>
                </a:xfrm>
                <a:prstGeom prst="line">
                  <a:avLst/>
                </a:prstGeom>
                <a:grpFill/>
                <a:ln w="12700" cap="rnd">
                  <a:solidFill>
                    <a:srgbClr val="9F081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1" name="直接连接符 200"/>
                <p:cNvCxnSpPr/>
                <p:nvPr/>
              </p:nvCxnSpPr>
              <p:spPr>
                <a:xfrm>
                  <a:off x="829765" y="2629065"/>
                  <a:ext cx="0" cy="110960"/>
                </a:xfrm>
                <a:prstGeom prst="line">
                  <a:avLst/>
                </a:prstGeom>
                <a:grpFill/>
                <a:ln w="12700" cap="rnd">
                  <a:solidFill>
                    <a:srgbClr val="9F081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2" name="直接连接符 201"/>
                <p:cNvCxnSpPr/>
                <p:nvPr/>
              </p:nvCxnSpPr>
              <p:spPr>
                <a:xfrm>
                  <a:off x="906759" y="2629065"/>
                  <a:ext cx="0" cy="110960"/>
                </a:xfrm>
                <a:prstGeom prst="line">
                  <a:avLst/>
                </a:prstGeom>
                <a:grpFill/>
                <a:ln w="12700" cap="rnd">
                  <a:solidFill>
                    <a:srgbClr val="9F081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3" name="直接连接符 202"/>
                <p:cNvCxnSpPr/>
                <p:nvPr/>
              </p:nvCxnSpPr>
              <p:spPr>
                <a:xfrm>
                  <a:off x="983752" y="2629065"/>
                  <a:ext cx="0" cy="110960"/>
                </a:xfrm>
                <a:prstGeom prst="line">
                  <a:avLst/>
                </a:prstGeom>
                <a:grpFill/>
                <a:ln w="12700" cap="rnd">
                  <a:solidFill>
                    <a:srgbClr val="9F0811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510" name="文本框 509"/>
          <p:cNvSpPr txBox="1"/>
          <p:nvPr/>
        </p:nvSpPr>
        <p:spPr>
          <a:xfrm>
            <a:off x="1570990" y="1138555"/>
            <a:ext cx="35229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 dirty="0">
                <a:ea typeface="+mn-lt"/>
                <a:cs typeface="+mn-lt"/>
                <a:sym typeface="+mn-ea"/>
              </a:rPr>
              <a:t>文档驱动开发</a:t>
            </a:r>
            <a:r>
              <a:rPr lang="en-US" altLang="zh-CN" sz="2400" b="1" dirty="0">
                <a:ea typeface="+mn-lt"/>
                <a:cs typeface="+mn-lt"/>
                <a:sym typeface="+mn-ea"/>
              </a:rPr>
              <a:t>+</a:t>
            </a:r>
            <a:r>
              <a:rPr lang="zh-CN" altLang="en-US" sz="2400" b="1" dirty="0">
                <a:ea typeface="+mn-lt"/>
                <a:cs typeface="+mn-lt"/>
                <a:sym typeface="+mn-ea"/>
              </a:rPr>
              <a:t>持续重构</a:t>
            </a:r>
            <a:endParaRPr lang="zh-CN" altLang="en-US" sz="2400" b="1" dirty="0">
              <a:ea typeface="+mn-lt"/>
              <a:cs typeface="+mn-lt"/>
              <a:sym typeface="+mn-ea"/>
            </a:endParaRPr>
          </a:p>
        </p:txBody>
      </p:sp>
      <p:sp>
        <p:nvSpPr>
          <p:cNvPr id="511" name="文本框 510"/>
          <p:cNvSpPr txBox="1"/>
          <p:nvPr/>
        </p:nvSpPr>
        <p:spPr>
          <a:xfrm>
            <a:off x="7089775" y="1238250"/>
            <a:ext cx="35229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 dirty="0">
                <a:sym typeface="+mn-ea"/>
              </a:rPr>
              <a:t>渐进式响应式设计</a:t>
            </a:r>
            <a:endParaRPr lang="zh-CN" altLang="en-US" sz="2400" b="1" dirty="0">
              <a:sym typeface="+mn-ea"/>
            </a:endParaRPr>
          </a:p>
        </p:txBody>
      </p:sp>
      <p:sp>
        <p:nvSpPr>
          <p:cNvPr id="512" name="文本框 511"/>
          <p:cNvSpPr txBox="1"/>
          <p:nvPr/>
        </p:nvSpPr>
        <p:spPr>
          <a:xfrm>
            <a:off x="7101840" y="4385945"/>
            <a:ext cx="35229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 dirty="0">
                <a:sym typeface="+mn-ea"/>
              </a:rPr>
              <a:t>迭代与</a:t>
            </a:r>
            <a:r>
              <a:rPr lang="zh-CN" altLang="en-US" sz="2400" b="1" dirty="0">
                <a:effectLst/>
                <a:sym typeface="+mn-ea"/>
              </a:rPr>
              <a:t>协作</a:t>
            </a:r>
            <a:endParaRPr lang="zh-CN" altLang="en-US" sz="2400" b="1" dirty="0">
              <a:effectLst/>
              <a:sym typeface="+mn-ea"/>
            </a:endParaRPr>
          </a:p>
        </p:txBody>
      </p:sp>
      <p:sp>
        <p:nvSpPr>
          <p:cNvPr id="513" name="文本框 512"/>
          <p:cNvSpPr txBox="1"/>
          <p:nvPr/>
        </p:nvSpPr>
        <p:spPr>
          <a:xfrm>
            <a:off x="1558925" y="4361180"/>
            <a:ext cx="35229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 dirty="0">
                <a:sym typeface="+mn-ea"/>
              </a:rPr>
              <a:t>模块化架构设计</a:t>
            </a:r>
            <a:endParaRPr lang="zh-CN" altLang="en-US" sz="2400" b="1" dirty="0">
              <a:sym typeface="+mn-ea"/>
            </a:endParaRPr>
          </a:p>
        </p:txBody>
      </p:sp>
      <p:sp>
        <p:nvSpPr>
          <p:cNvPr id="514" name="文本框 513"/>
          <p:cNvSpPr txBox="1"/>
          <p:nvPr/>
        </p:nvSpPr>
        <p:spPr>
          <a:xfrm>
            <a:off x="835660" y="1811655"/>
            <a:ext cx="4738370" cy="17005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sym typeface="+mn-ea"/>
              </a:rPr>
              <a:t>建立完善的文档体系，确保开发与文档评审同步推进</a:t>
            </a:r>
            <a:endParaRPr lang="zh-CN" altLang="en-US" dirty="0">
              <a:sym typeface="+mn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zh-CN" alt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>
                <a:sym typeface="+mn-ea"/>
              </a:rPr>
              <a:t>每次重大改动需同步更新文档（</a:t>
            </a:r>
            <a:r>
              <a:rPr lang="en-US" altLang="zh-CN" dirty="0">
                <a:sym typeface="+mn-ea"/>
              </a:rPr>
              <a:t>API</a:t>
            </a:r>
            <a:r>
              <a:rPr lang="zh-CN" altLang="en-US" dirty="0">
                <a:sym typeface="+mn-ea"/>
              </a:rPr>
              <a:t>文档、操作指南、架构说明）</a:t>
            </a:r>
            <a:endParaRPr lang="zh-CN" altLang="en-US"/>
          </a:p>
        </p:txBody>
      </p:sp>
      <p:sp>
        <p:nvSpPr>
          <p:cNvPr id="515" name="文本框 514"/>
          <p:cNvSpPr txBox="1"/>
          <p:nvPr/>
        </p:nvSpPr>
        <p:spPr>
          <a:xfrm>
            <a:off x="6782435" y="1908175"/>
            <a:ext cx="433324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ym typeface="+mn-ea"/>
              </a:rPr>
              <a:t>实现智能布局切换，根据屏幕尺寸自动适配最佳视图</a:t>
            </a:r>
            <a:endParaRPr lang="zh-CN" altLang="en-US" dirty="0"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及时跟进前端更新，渐进式完善</a:t>
            </a:r>
            <a:r>
              <a:rPr lang="zh-CN" altLang="en-US"/>
              <a:t>设计样式</a:t>
            </a:r>
            <a:endParaRPr lang="zh-CN" altLang="en-US"/>
          </a:p>
        </p:txBody>
      </p:sp>
      <p:sp>
        <p:nvSpPr>
          <p:cNvPr id="517" name="文本框 516"/>
          <p:cNvSpPr txBox="1"/>
          <p:nvPr/>
        </p:nvSpPr>
        <p:spPr>
          <a:xfrm>
            <a:off x="1400175" y="5001895"/>
            <a:ext cx="413067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前后端分离，采用</a:t>
            </a:r>
            <a:r>
              <a:rPr lang="en-US" altLang="zh-CN"/>
              <a:t>RESTful API</a:t>
            </a:r>
            <a:r>
              <a:rPr lang="zh-CN" altLang="en-US"/>
              <a:t>设计，通过稳定接口连接不同层次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组件化开发，确保功能模块独立可复用，制定清晰的项目分层结构</a:t>
            </a:r>
            <a:endParaRPr lang="zh-CN" altLang="en-US"/>
          </a:p>
        </p:txBody>
      </p:sp>
      <p:sp>
        <p:nvSpPr>
          <p:cNvPr id="518" name="文本框 517"/>
          <p:cNvSpPr txBox="1"/>
          <p:nvPr/>
        </p:nvSpPr>
        <p:spPr>
          <a:xfrm>
            <a:off x="6935470" y="4951730"/>
            <a:ext cx="464439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制定细粒度迭代计划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任务由成员自主认领，提高效率</a:t>
            </a:r>
            <a:endParaRPr lang="zh-CN" altLang="en-US"/>
          </a:p>
        </p:txBody>
      </p:sp>
      <p:pic>
        <p:nvPicPr>
          <p:cNvPr id="519" name="图片 518" descr="文档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 bwMode="auto">
          <a:xfrm>
            <a:off x="865505" y="993775"/>
            <a:ext cx="704850" cy="70485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</p:pic>
      <p:pic>
        <p:nvPicPr>
          <p:cNvPr id="520" name="图片 519" descr="响应式设计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42685" y="1071880"/>
            <a:ext cx="739775" cy="739775"/>
          </a:xfrm>
          <a:prstGeom prst="rect">
            <a:avLst/>
          </a:prstGeom>
        </p:spPr>
      </p:pic>
      <p:pic>
        <p:nvPicPr>
          <p:cNvPr id="521" name="图片 520" descr="巩固加强拼图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65505" y="4240530"/>
            <a:ext cx="711200" cy="711200"/>
          </a:xfrm>
          <a:prstGeom prst="rect">
            <a:avLst/>
          </a:prstGeom>
        </p:spPr>
      </p:pic>
      <p:pic>
        <p:nvPicPr>
          <p:cNvPr id="522" name="图片 521" descr="生意协作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307455" y="4240530"/>
            <a:ext cx="701675" cy="7016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教训与</a:t>
            </a:r>
            <a:r>
              <a:rPr lang="zh-CN" altLang="en-US" dirty="0"/>
              <a:t>改进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  <p:sp>
        <p:nvSpPr>
          <p:cNvPr id="5" name="燕尾形箭头 4"/>
          <p:cNvSpPr/>
          <p:nvPr/>
        </p:nvSpPr>
        <p:spPr>
          <a:xfrm>
            <a:off x="848360" y="3247390"/>
            <a:ext cx="3298825" cy="614680"/>
          </a:xfrm>
          <a:prstGeom prst="notchedRightArrow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燕尾形箭头 5"/>
          <p:cNvSpPr/>
          <p:nvPr/>
        </p:nvSpPr>
        <p:spPr>
          <a:xfrm>
            <a:off x="4314190" y="3247390"/>
            <a:ext cx="3298825" cy="614680"/>
          </a:xfrm>
          <a:prstGeom prst="notchedRightArrow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rgbClr val="FFFFFF"/>
          </a:lnRef>
          <a:fillRef idx="1">
            <a:schemeClr val="accent2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燕尾形箭头 6"/>
          <p:cNvSpPr/>
          <p:nvPr/>
        </p:nvSpPr>
        <p:spPr>
          <a:xfrm>
            <a:off x="7780020" y="3247390"/>
            <a:ext cx="3298825" cy="614680"/>
          </a:xfrm>
          <a:prstGeom prst="notchedRightArrow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rgbClr val="FFFFFF"/>
          </a:lnRef>
          <a:fillRef idx="1">
            <a:schemeClr val="accent3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2063750" y="3129915"/>
            <a:ext cx="868680" cy="848995"/>
          </a:xfrm>
          <a:prstGeom prst="ellipse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5529580" y="3129915"/>
            <a:ext cx="868680" cy="848995"/>
          </a:xfrm>
          <a:prstGeom prst="ellips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8994775" y="3129915"/>
            <a:ext cx="868680" cy="848995"/>
          </a:xfrm>
          <a:prstGeom prst="ellips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1076960" y="2597150"/>
            <a:ext cx="262636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 dirty="0">
                <a:ln/>
                <a:solidFill>
                  <a:srgbClr val="9F081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样式管理混乱</a:t>
            </a:r>
            <a:endParaRPr lang="zh-CN" altLang="en-US" sz="2400" b="1" dirty="0">
              <a:ln/>
              <a:solidFill>
                <a:srgbClr val="9F081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650105" y="4134485"/>
            <a:ext cx="262636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 dirty="0">
                <a:solidFill>
                  <a:srgbClr val="44546A"/>
                </a:solidFill>
                <a:sym typeface="+mn-ea"/>
              </a:rPr>
              <a:t>技术架构规划不足</a:t>
            </a:r>
            <a:endParaRPr lang="zh-CN" altLang="en-US" sz="24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8041005" y="2597150"/>
            <a:ext cx="303784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 dirty="0">
                <a:solidFill>
                  <a:srgbClr val="1F4D78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功能与用户体验失衡</a:t>
            </a:r>
            <a:endParaRPr lang="zh-CN" altLang="en-US" sz="2400" b="1" dirty="0">
              <a:solidFill>
                <a:srgbClr val="1F4D78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076960" y="903605"/>
            <a:ext cx="4658360" cy="16935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000"/>
              <a:t>过度使用</a:t>
            </a:r>
            <a:r>
              <a:rPr lang="en-US" altLang="zh-CN" sz="2000" b="1">
                <a:solidFill>
                  <a:srgbClr val="FFC000"/>
                </a:solidFill>
              </a:rPr>
              <a:t>!important</a:t>
            </a:r>
            <a:r>
              <a:rPr lang="zh-CN" altLang="en-US" sz="2000"/>
              <a:t>，</a:t>
            </a:r>
            <a:endParaRPr lang="zh-CN" altLang="en-US" sz="2000"/>
          </a:p>
          <a:p>
            <a:r>
              <a:rPr lang="zh-CN" altLang="en-US" sz="2000"/>
              <a:t>样式重叠，缺乏统一管理</a:t>
            </a:r>
            <a:endParaRPr lang="zh-CN" altLang="en-US" sz="2000"/>
          </a:p>
          <a:p>
            <a:endParaRPr lang="zh-CN" altLang="en-US" sz="2000"/>
          </a:p>
          <a:p>
            <a:r>
              <a:rPr lang="zh-CN" altLang="en-US" sz="2000" b="1">
                <a:solidFill>
                  <a:srgbClr val="9F0811"/>
                </a:solidFill>
              </a:rPr>
              <a:t>改进：</a:t>
            </a:r>
            <a:r>
              <a:rPr lang="zh-CN" altLang="en-US" sz="2000"/>
              <a:t>制定样式规范，依据组件</a:t>
            </a:r>
            <a:r>
              <a:rPr lang="en-US" altLang="zh-CN" sz="2000"/>
              <a:t>/</a:t>
            </a:r>
            <a:r>
              <a:rPr lang="zh-CN" altLang="en-US" sz="2000"/>
              <a:t>页面划分样式文件，通过设计系统统一维护</a:t>
            </a:r>
            <a:endParaRPr lang="zh-CN" altLang="en-US" sz="2000"/>
          </a:p>
        </p:txBody>
      </p:sp>
      <p:sp>
        <p:nvSpPr>
          <p:cNvPr id="17" name="文本框 16"/>
          <p:cNvSpPr txBox="1"/>
          <p:nvPr/>
        </p:nvSpPr>
        <p:spPr>
          <a:xfrm>
            <a:off x="4650105" y="4669790"/>
            <a:ext cx="6673850" cy="16300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初期选型不完善，后期频繁调整；</a:t>
            </a:r>
            <a:endParaRPr lang="zh-CN" altLang="en-US" sz="2000"/>
          </a:p>
          <a:p>
            <a:r>
              <a:rPr lang="zh-CN" altLang="en-US" sz="2000"/>
              <a:t>数据库设计僵化</a:t>
            </a:r>
            <a:endParaRPr lang="zh-CN" altLang="en-US" sz="2000"/>
          </a:p>
          <a:p>
            <a:endParaRPr lang="zh-CN" altLang="en-US" sz="2000"/>
          </a:p>
          <a:p>
            <a:r>
              <a:rPr lang="zh-CN" altLang="en-US" sz="2000" b="1">
                <a:solidFill>
                  <a:srgbClr val="44546A"/>
                </a:solidFill>
              </a:rPr>
              <a:t>改进：</a:t>
            </a:r>
            <a:r>
              <a:rPr lang="zh-CN" altLang="en-US" sz="2000"/>
              <a:t>迭代计划制定阶段进行充分技术调研，明确架构设计。引入灵活的数据层（</a:t>
            </a:r>
            <a:r>
              <a:rPr lang="en-US" altLang="zh-CN" sz="2000"/>
              <a:t>ORM</a:t>
            </a:r>
            <a:r>
              <a:rPr lang="zh-CN" altLang="en-US" sz="2000"/>
              <a:t>）和统一错误处理中间件</a:t>
            </a:r>
            <a:endParaRPr lang="zh-CN" altLang="en-US" sz="2000"/>
          </a:p>
        </p:txBody>
      </p:sp>
      <p:sp>
        <p:nvSpPr>
          <p:cNvPr id="18" name="文本框 17"/>
          <p:cNvSpPr txBox="1"/>
          <p:nvPr/>
        </p:nvSpPr>
        <p:spPr>
          <a:xfrm>
            <a:off x="8041640" y="967105"/>
            <a:ext cx="4150360" cy="16300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重功能轻体验，移动端适配滞后</a:t>
            </a:r>
            <a:endParaRPr lang="zh-CN" altLang="en-US" sz="2000"/>
          </a:p>
          <a:p>
            <a:endParaRPr lang="zh-CN" altLang="en-US" sz="2000"/>
          </a:p>
          <a:p>
            <a:r>
              <a:rPr lang="zh-CN" altLang="en-US" sz="2000" b="1">
                <a:solidFill>
                  <a:srgbClr val="1F4D78"/>
                </a:solidFill>
              </a:rPr>
              <a:t>改进：</a:t>
            </a:r>
            <a:r>
              <a:rPr lang="zh-CN" altLang="en-US" sz="2000"/>
              <a:t>迭代早期建立用户体验标准，将用户体验优化纳入迭代任务，邀请志愿者上手测试</a:t>
            </a:r>
            <a:endParaRPr lang="zh-CN" altLang="en-US" sz="2000"/>
          </a:p>
        </p:txBody>
      </p:sp>
      <p:cxnSp>
        <p:nvCxnSpPr>
          <p:cNvPr id="19" name="直接连接符 18"/>
          <p:cNvCxnSpPr/>
          <p:nvPr/>
        </p:nvCxnSpPr>
        <p:spPr>
          <a:xfrm>
            <a:off x="989965" y="951230"/>
            <a:ext cx="0" cy="2068830"/>
          </a:xfrm>
          <a:prstGeom prst="line">
            <a:avLst/>
          </a:prstGeom>
          <a:ln w="31750" cap="rnd">
            <a:solidFill>
              <a:schemeClr val="accent1"/>
            </a:solidFill>
            <a:rou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>
            <a:off x="4549140" y="4196080"/>
            <a:ext cx="0" cy="2057400"/>
          </a:xfrm>
          <a:prstGeom prst="line">
            <a:avLst/>
          </a:prstGeom>
          <a:ln w="31750" cap="rnd">
            <a:solidFill>
              <a:schemeClr val="accent2"/>
            </a:solidFill>
            <a:rou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>
            <a:off x="7910830" y="943610"/>
            <a:ext cx="0" cy="2139315"/>
          </a:xfrm>
          <a:prstGeom prst="line">
            <a:avLst/>
          </a:prstGeom>
          <a:ln w="31750" cap="rnd">
            <a:solidFill>
              <a:schemeClr val="accent3"/>
            </a:solidFill>
            <a:rou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25" name="图片 24" descr="指纹,安全,易接近性,忠告,数据,概念,电子人,安防系统,二等兵,私密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89965" y="4127500"/>
            <a:ext cx="3221990" cy="2146935"/>
          </a:xfrm>
          <a:prstGeom prst="rect">
            <a:avLst/>
          </a:prstGeom>
        </p:spPr>
      </p:pic>
      <p:pic>
        <p:nvPicPr>
          <p:cNvPr id="22" name="图片 21" descr="飞机样式方框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92985" y="3349625"/>
            <a:ext cx="410210" cy="410210"/>
          </a:xfrm>
          <a:prstGeom prst="rect">
            <a:avLst/>
          </a:prstGeom>
        </p:spPr>
      </p:pic>
      <p:pic>
        <p:nvPicPr>
          <p:cNvPr id="23" name="图片 22" descr="架构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35320" y="3302635"/>
            <a:ext cx="457200" cy="457200"/>
          </a:xfrm>
          <a:prstGeom prst="rect">
            <a:avLst/>
          </a:prstGeom>
        </p:spPr>
      </p:pic>
      <p:pic>
        <p:nvPicPr>
          <p:cNvPr id="24" name="图片 23" descr="用户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224645" y="3350895"/>
            <a:ext cx="408940" cy="4089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: 圆角 14"/>
          <p:cNvSpPr/>
          <p:nvPr>
            <p:custDataLst>
              <p:tags r:id="rId1"/>
            </p:custDataLst>
          </p:nvPr>
        </p:nvSpPr>
        <p:spPr>
          <a:xfrm>
            <a:off x="5253478" y="886689"/>
            <a:ext cx="5809673" cy="55066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: 圆角 15"/>
          <p:cNvSpPr/>
          <p:nvPr>
            <p:custDataLst>
              <p:tags r:id="rId2"/>
            </p:custDataLst>
          </p:nvPr>
        </p:nvSpPr>
        <p:spPr>
          <a:xfrm>
            <a:off x="5253478" y="1768123"/>
            <a:ext cx="5809673" cy="55066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: 圆角 16"/>
          <p:cNvSpPr/>
          <p:nvPr>
            <p:custDataLst>
              <p:tags r:id="rId3"/>
            </p:custDataLst>
          </p:nvPr>
        </p:nvSpPr>
        <p:spPr>
          <a:xfrm>
            <a:off x="5253478" y="2649557"/>
            <a:ext cx="5809673" cy="55066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: 圆角 17"/>
          <p:cNvSpPr/>
          <p:nvPr>
            <p:custDataLst>
              <p:tags r:id="rId4"/>
            </p:custDataLst>
          </p:nvPr>
        </p:nvSpPr>
        <p:spPr>
          <a:xfrm>
            <a:off x="5253478" y="3530991"/>
            <a:ext cx="5809673" cy="55066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: 圆角 18"/>
          <p:cNvSpPr/>
          <p:nvPr>
            <p:custDataLst>
              <p:tags r:id="rId5"/>
            </p:custDataLst>
          </p:nvPr>
        </p:nvSpPr>
        <p:spPr>
          <a:xfrm>
            <a:off x="5253478" y="4412425"/>
            <a:ext cx="5809673" cy="55066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Object 205"/>
          <p:cNvSpPr txBox="1"/>
          <p:nvPr>
            <p:custDataLst>
              <p:tags r:id="rId6"/>
            </p:custDataLst>
          </p:nvPr>
        </p:nvSpPr>
        <p:spPr>
          <a:xfrm>
            <a:off x="5565457" y="3584481"/>
            <a:ext cx="5438189" cy="457200"/>
          </a:xfrm>
          <a:prstGeom prst="rect">
            <a:avLst/>
          </a:prstGeom>
        </p:spPr>
        <p:txBody>
          <a:bodyPr vert="horz" rtlCol="0" anchor="ctr" anchorCtr="0">
            <a:noAutofit/>
          </a:bodyPr>
          <a:lstStyle/>
          <a:p>
            <a:pPr defTabSz="457200"/>
            <a:r>
              <a:rPr lang="zh-CN" altLang="en-US" sz="3000" spc="300" dirty="0">
                <a:solidFill>
                  <a:srgbClr val="A620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第四部分 经验教训</a:t>
            </a:r>
            <a:endParaRPr lang="zh-CN" altLang="en-US" sz="3000" spc="300" dirty="0">
              <a:solidFill>
                <a:srgbClr val="A6203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Object 207"/>
          <p:cNvSpPr txBox="1"/>
          <p:nvPr>
            <p:custDataLst>
              <p:tags r:id="rId7"/>
            </p:custDataLst>
          </p:nvPr>
        </p:nvSpPr>
        <p:spPr>
          <a:xfrm>
            <a:off x="5540058" y="1827821"/>
            <a:ext cx="5463589" cy="457200"/>
          </a:xfrm>
          <a:prstGeom prst="rect">
            <a:avLst/>
          </a:prstGeom>
        </p:spPr>
        <p:txBody>
          <a:bodyPr vert="horz" rtlCol="0" anchor="ctr" anchorCtr="0">
            <a:noAutofit/>
          </a:bodyPr>
          <a:lstStyle/>
          <a:p>
            <a:pPr defTabSz="457200"/>
            <a:r>
              <a:rPr lang="zh-CN" altLang="en-US" sz="3000" spc="300" dirty="0">
                <a:solidFill>
                  <a:srgbClr val="A620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第二部分 架构与关键技术</a:t>
            </a:r>
            <a:endParaRPr lang="zh-CN" altLang="en-US" sz="3000" spc="300" dirty="0">
              <a:solidFill>
                <a:srgbClr val="A6203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Object 209"/>
          <p:cNvSpPr txBox="1"/>
          <p:nvPr>
            <p:custDataLst>
              <p:tags r:id="rId8"/>
            </p:custDataLst>
          </p:nvPr>
        </p:nvSpPr>
        <p:spPr>
          <a:xfrm>
            <a:off x="5533707" y="949491"/>
            <a:ext cx="5469940" cy="457200"/>
          </a:xfrm>
          <a:prstGeom prst="rect">
            <a:avLst/>
          </a:prstGeom>
        </p:spPr>
        <p:txBody>
          <a:bodyPr vert="horz" rtlCol="0" anchor="ctr" anchorCtr="0">
            <a:noAutofit/>
          </a:bodyPr>
          <a:lstStyle/>
          <a:p>
            <a:pPr defTabSz="457200"/>
            <a:r>
              <a:rPr lang="zh-CN" altLang="en-US" sz="3000" spc="300" dirty="0">
                <a:solidFill>
                  <a:srgbClr val="A620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第一部分 </a:t>
            </a:r>
            <a:r>
              <a:rPr lang="zh-CN" altLang="en-US" sz="3000" spc="300" dirty="0">
                <a:solidFill>
                  <a:srgbClr val="A620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系统演示</a:t>
            </a:r>
            <a:endParaRPr lang="zh-CN" altLang="en-US" sz="3000" spc="300" dirty="0">
              <a:solidFill>
                <a:srgbClr val="A6203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Object 205"/>
          <p:cNvSpPr txBox="1"/>
          <p:nvPr>
            <p:custDataLst>
              <p:tags r:id="rId9"/>
            </p:custDataLst>
          </p:nvPr>
        </p:nvSpPr>
        <p:spPr>
          <a:xfrm>
            <a:off x="5565457" y="2706151"/>
            <a:ext cx="5438189" cy="457200"/>
          </a:xfrm>
          <a:prstGeom prst="rect">
            <a:avLst/>
          </a:prstGeom>
        </p:spPr>
        <p:txBody>
          <a:bodyPr vert="horz" rtlCol="0" anchor="ctr" anchorCtr="0">
            <a:noAutofit/>
          </a:bodyPr>
          <a:lstStyle/>
          <a:p>
            <a:pPr defTabSz="457200"/>
            <a:r>
              <a:rPr lang="zh-CN" altLang="en-US" sz="3000" spc="300" dirty="0">
                <a:solidFill>
                  <a:srgbClr val="A620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第三部分 特色与创新</a:t>
            </a:r>
            <a:endParaRPr lang="zh-CN" altLang="en-US" sz="3000" spc="300" dirty="0">
              <a:solidFill>
                <a:srgbClr val="A6203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  <p:cxnSp>
        <p:nvCxnSpPr>
          <p:cNvPr id="11" name="直接连接符 10"/>
          <p:cNvCxnSpPr/>
          <p:nvPr/>
        </p:nvCxnSpPr>
        <p:spPr>
          <a:xfrm>
            <a:off x="978420" y="2566566"/>
            <a:ext cx="1485829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: 圆角 11"/>
          <p:cNvSpPr/>
          <p:nvPr/>
        </p:nvSpPr>
        <p:spPr>
          <a:xfrm>
            <a:off x="978420" y="2505046"/>
            <a:ext cx="1485830" cy="45719"/>
          </a:xfrm>
          <a:prstGeom prst="roundRect">
            <a:avLst>
              <a:gd name="adj" fmla="val 0"/>
            </a:avLst>
          </a:prstGeom>
          <a:solidFill>
            <a:schemeClr val="bg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Object 205"/>
          <p:cNvSpPr txBox="1"/>
          <p:nvPr>
            <p:custDataLst>
              <p:tags r:id="rId10"/>
            </p:custDataLst>
          </p:nvPr>
        </p:nvSpPr>
        <p:spPr>
          <a:xfrm>
            <a:off x="5565457" y="4462811"/>
            <a:ext cx="5438189" cy="457200"/>
          </a:xfrm>
          <a:prstGeom prst="rect">
            <a:avLst/>
          </a:prstGeom>
        </p:spPr>
        <p:txBody>
          <a:bodyPr vert="horz" rtlCol="0" anchor="ctr" anchorCtr="0">
            <a:noAutofit/>
          </a:bodyPr>
          <a:lstStyle/>
          <a:p>
            <a:pPr defTabSz="457200"/>
            <a:r>
              <a:rPr lang="zh-CN" altLang="en-US" sz="3000" spc="300" dirty="0">
                <a:solidFill>
                  <a:srgbClr val="A620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zh-CN" altLang="en-US" sz="3000" spc="300" dirty="0">
                <a:solidFill>
                  <a:srgbClr val="A620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五部分 成员贡献</a:t>
            </a:r>
            <a:endParaRPr lang="zh-CN" altLang="en-US" sz="3000" spc="300" dirty="0">
              <a:solidFill>
                <a:srgbClr val="A6203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Object 205"/>
          <p:cNvSpPr txBox="1"/>
          <p:nvPr>
            <p:custDataLst>
              <p:tags r:id="rId11"/>
            </p:custDataLst>
          </p:nvPr>
        </p:nvSpPr>
        <p:spPr>
          <a:xfrm>
            <a:off x="4326361" y="3584481"/>
            <a:ext cx="1147841" cy="457200"/>
          </a:xfrm>
          <a:prstGeom prst="rect">
            <a:avLst/>
          </a:prstGeom>
        </p:spPr>
        <p:txBody>
          <a:bodyPr vert="horz" rtlCol="0" anchor="ctr" anchorCtr="0">
            <a:noAutofit/>
          </a:bodyPr>
          <a:lstStyle/>
          <a:p>
            <a:pPr defTabSz="457200"/>
            <a:r>
              <a:rPr lang="en-US" altLang="zh-CN" sz="3000" spc="300" dirty="0">
                <a:solidFill>
                  <a:srgbClr val="E0CFB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  <a:r>
              <a:rPr lang="en-US" altLang="zh-CN" sz="3000" spc="3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endParaRPr lang="zh-CN" altLang="en-US" sz="3000" spc="3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Object 207"/>
          <p:cNvSpPr txBox="1"/>
          <p:nvPr>
            <p:custDataLst>
              <p:tags r:id="rId12"/>
            </p:custDataLst>
          </p:nvPr>
        </p:nvSpPr>
        <p:spPr>
          <a:xfrm>
            <a:off x="4300963" y="1827821"/>
            <a:ext cx="1153202" cy="457200"/>
          </a:xfrm>
          <a:prstGeom prst="rect">
            <a:avLst/>
          </a:prstGeom>
        </p:spPr>
        <p:txBody>
          <a:bodyPr vert="horz" rtlCol="0" anchor="ctr" anchorCtr="0">
            <a:noAutofit/>
          </a:bodyPr>
          <a:lstStyle/>
          <a:p>
            <a:pPr defTabSz="457200"/>
            <a:r>
              <a:rPr lang="en-US" altLang="zh-CN" sz="3000" spc="300" dirty="0">
                <a:solidFill>
                  <a:srgbClr val="E0CFB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r>
              <a:rPr lang="en-US" altLang="zh-CN" sz="3000" spc="3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endParaRPr lang="zh-CN" altLang="en-US" sz="3000" spc="3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Object 209"/>
          <p:cNvSpPr txBox="1"/>
          <p:nvPr>
            <p:custDataLst>
              <p:tags r:id="rId13"/>
            </p:custDataLst>
          </p:nvPr>
        </p:nvSpPr>
        <p:spPr>
          <a:xfrm>
            <a:off x="4294611" y="949491"/>
            <a:ext cx="1154543" cy="457200"/>
          </a:xfrm>
          <a:prstGeom prst="rect">
            <a:avLst/>
          </a:prstGeom>
        </p:spPr>
        <p:txBody>
          <a:bodyPr vert="horz" rtlCol="0" anchor="ctr" anchorCtr="0">
            <a:noAutofit/>
          </a:bodyPr>
          <a:lstStyle/>
          <a:p>
            <a:pPr defTabSz="457200"/>
            <a:r>
              <a:rPr lang="en-US" altLang="zh-CN" sz="3000" spc="300" dirty="0">
                <a:solidFill>
                  <a:srgbClr val="E0CFB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r>
              <a:rPr lang="en-US" altLang="zh-CN" sz="3000" spc="3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endParaRPr lang="zh-CN" altLang="en-US" sz="900" spc="3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Object 205"/>
          <p:cNvSpPr txBox="1"/>
          <p:nvPr>
            <p:custDataLst>
              <p:tags r:id="rId14"/>
            </p:custDataLst>
          </p:nvPr>
        </p:nvSpPr>
        <p:spPr>
          <a:xfrm>
            <a:off x="4326361" y="2706151"/>
            <a:ext cx="1147841" cy="457200"/>
          </a:xfrm>
          <a:prstGeom prst="rect">
            <a:avLst/>
          </a:prstGeom>
        </p:spPr>
        <p:txBody>
          <a:bodyPr vert="horz" rtlCol="0" anchor="ctr" anchorCtr="0">
            <a:noAutofit/>
          </a:bodyPr>
          <a:lstStyle/>
          <a:p>
            <a:pPr defTabSz="457200"/>
            <a:r>
              <a:rPr lang="en-US" altLang="zh-CN" sz="3000" spc="300" dirty="0">
                <a:solidFill>
                  <a:srgbClr val="E0CFB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r>
              <a:rPr lang="en-US" altLang="zh-CN" sz="3000" spc="3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endParaRPr lang="zh-CN" altLang="en-US" sz="3000" spc="3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Object 205"/>
          <p:cNvSpPr txBox="1"/>
          <p:nvPr>
            <p:custDataLst>
              <p:tags r:id="rId15"/>
            </p:custDataLst>
          </p:nvPr>
        </p:nvSpPr>
        <p:spPr>
          <a:xfrm>
            <a:off x="4326361" y="4462811"/>
            <a:ext cx="1147841" cy="457200"/>
          </a:xfrm>
          <a:prstGeom prst="rect">
            <a:avLst/>
          </a:prstGeom>
        </p:spPr>
        <p:txBody>
          <a:bodyPr vert="horz" rtlCol="0" anchor="ctr" anchorCtr="0">
            <a:noAutofit/>
          </a:bodyPr>
          <a:lstStyle/>
          <a:p>
            <a:pPr defTabSz="457200"/>
            <a:r>
              <a:rPr lang="en-US" altLang="zh-CN" sz="3000" spc="300" dirty="0">
                <a:solidFill>
                  <a:srgbClr val="E0CFB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05</a:t>
            </a:r>
            <a:r>
              <a:rPr lang="en-US" altLang="zh-CN" sz="3000" spc="3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endParaRPr lang="zh-CN" altLang="en-US" sz="3000" spc="3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教训与</a:t>
            </a:r>
            <a:r>
              <a:rPr lang="zh-CN" altLang="en-US" dirty="0"/>
              <a:t>改进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  <p:sp>
        <p:nvSpPr>
          <p:cNvPr id="7" name="椭圆 6"/>
          <p:cNvSpPr/>
          <p:nvPr>
            <p:custDataLst>
              <p:tags r:id="rId1"/>
            </p:custDataLst>
          </p:nvPr>
        </p:nvSpPr>
        <p:spPr>
          <a:xfrm>
            <a:off x="2468245" y="1459230"/>
            <a:ext cx="1969770" cy="1969770"/>
          </a:xfrm>
          <a:prstGeom prst="ellipse">
            <a:avLst/>
          </a:prstGeom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椭圆 8"/>
          <p:cNvSpPr/>
          <p:nvPr>
            <p:custDataLst>
              <p:tags r:id="rId2"/>
            </p:custDataLst>
          </p:nvPr>
        </p:nvSpPr>
        <p:spPr>
          <a:xfrm>
            <a:off x="7991475" y="1459230"/>
            <a:ext cx="1969770" cy="1969770"/>
          </a:xfrm>
          <a:prstGeom prst="ellipse">
            <a:avLst/>
          </a:prstGeom>
        </p:spPr>
        <p:style>
          <a:lnRef idx="3">
            <a:schemeClr val="accent3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0" name="直接连接符 9"/>
          <p:cNvCxnSpPr>
            <a:stCxn id="7" idx="6"/>
            <a:endCxn id="9" idx="2"/>
          </p:cNvCxnSpPr>
          <p:nvPr>
            <p:custDataLst>
              <p:tags r:id="rId3"/>
            </p:custDataLst>
          </p:nvPr>
        </p:nvCxnSpPr>
        <p:spPr>
          <a:xfrm>
            <a:off x="4438015" y="2444115"/>
            <a:ext cx="3553460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>
            <p:custDataLst>
              <p:tags r:id="rId4"/>
            </p:custDataLst>
          </p:nvPr>
        </p:nvSpPr>
        <p:spPr>
          <a:xfrm>
            <a:off x="2632075" y="3642360"/>
            <a:ext cx="16427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>
                <a:solidFill>
                  <a:srgbClr val="9F0811"/>
                </a:solidFill>
              </a:rPr>
              <a:t>协作冲突</a:t>
            </a:r>
            <a:endParaRPr lang="zh-CN" altLang="en-US" sz="2800" b="1">
              <a:solidFill>
                <a:srgbClr val="9F0811"/>
              </a:solidFill>
            </a:endParaRPr>
          </a:p>
        </p:txBody>
      </p:sp>
      <p:sp>
        <p:nvSpPr>
          <p:cNvPr id="14" name="文本框 13"/>
          <p:cNvSpPr txBox="1"/>
          <p:nvPr>
            <p:custDataLst>
              <p:tags r:id="rId5"/>
            </p:custDataLst>
          </p:nvPr>
        </p:nvSpPr>
        <p:spPr>
          <a:xfrm>
            <a:off x="7268845" y="3642360"/>
            <a:ext cx="341503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>
                <a:solidFill>
                  <a:srgbClr val="1F4D78"/>
                </a:solidFill>
              </a:rPr>
              <a:t>AI</a:t>
            </a:r>
            <a:r>
              <a:rPr lang="zh-CN" altLang="en-US" sz="2800" b="1">
                <a:solidFill>
                  <a:srgbClr val="1F4D78"/>
                </a:solidFill>
              </a:rPr>
              <a:t>辅助开发的局限性</a:t>
            </a:r>
            <a:endParaRPr lang="zh-CN" altLang="en-US" sz="2800" b="1">
              <a:solidFill>
                <a:srgbClr val="1F4D78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083310" y="4329430"/>
            <a:ext cx="4591685" cy="16300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/>
              <a:t>多人修改同一组件导致冲突</a:t>
            </a:r>
            <a:endParaRPr lang="zh-CN" altLang="en-US" sz="2000"/>
          </a:p>
          <a:p>
            <a:pPr algn="ctr"/>
            <a:endParaRPr lang="zh-CN" altLang="en-US" sz="2000"/>
          </a:p>
          <a:p>
            <a:pPr algn="ctr"/>
            <a:r>
              <a:rPr lang="zh-CN" altLang="en-US" sz="2000" b="1">
                <a:solidFill>
                  <a:srgbClr val="9F0811"/>
                </a:solidFill>
              </a:rPr>
              <a:t>改进：</a:t>
            </a:r>
            <a:r>
              <a:rPr lang="zh-CN" altLang="en-US" sz="2000"/>
              <a:t>采用原子化设计模式，拆分基础组件并统一维护；通过加强沟通协调和</a:t>
            </a:r>
            <a:r>
              <a:rPr lang="en-US" altLang="zh-CN" sz="2000"/>
              <a:t>GitHub</a:t>
            </a:r>
            <a:r>
              <a:rPr lang="zh-CN" altLang="en-US" sz="2000"/>
              <a:t>仓库的</a:t>
            </a:r>
            <a:r>
              <a:rPr lang="en-US" altLang="zh-CN" sz="2000"/>
              <a:t>PR</a:t>
            </a:r>
            <a:r>
              <a:rPr lang="zh-CN" altLang="en-US" sz="2000"/>
              <a:t>审核机制减少冲突</a:t>
            </a:r>
            <a:endParaRPr lang="zh-CN" altLang="en-US" sz="2000"/>
          </a:p>
        </p:txBody>
      </p:sp>
      <p:sp>
        <p:nvSpPr>
          <p:cNvPr id="16" name="文本框 15"/>
          <p:cNvSpPr txBox="1"/>
          <p:nvPr/>
        </p:nvSpPr>
        <p:spPr>
          <a:xfrm>
            <a:off x="6456045" y="4329430"/>
            <a:ext cx="5178425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000"/>
              <a:t>AI</a:t>
            </a:r>
            <a:r>
              <a:rPr lang="zh-CN" altLang="en-US" sz="2000"/>
              <a:t>生成代码可能不符合实际需求，</a:t>
            </a:r>
            <a:endParaRPr lang="zh-CN" altLang="en-US" sz="2000"/>
          </a:p>
          <a:p>
            <a:pPr algn="ctr"/>
            <a:r>
              <a:rPr lang="zh-CN" altLang="en-US" sz="2000"/>
              <a:t>有时甚至会破坏其他模块</a:t>
            </a:r>
            <a:endParaRPr lang="zh-CN" altLang="en-US" sz="2000"/>
          </a:p>
          <a:p>
            <a:pPr algn="ctr"/>
            <a:endParaRPr lang="zh-CN" altLang="en-US" sz="2000"/>
          </a:p>
          <a:p>
            <a:pPr algn="ctr"/>
            <a:r>
              <a:rPr lang="zh-CN" altLang="en-US" sz="2000" b="1">
                <a:solidFill>
                  <a:srgbClr val="1F4D78"/>
                </a:solidFill>
              </a:rPr>
              <a:t>改进：</a:t>
            </a:r>
            <a:r>
              <a:rPr lang="zh-CN" altLang="en-US" sz="2000"/>
              <a:t>将</a:t>
            </a:r>
            <a:r>
              <a:rPr lang="en-US" altLang="zh-CN" sz="2000"/>
              <a:t>AI</a:t>
            </a:r>
            <a:r>
              <a:rPr lang="zh-CN" altLang="en-US" sz="2000"/>
              <a:t>作为辅助工具（如生成模板代码），核心逻辑仍需人工验证。建立</a:t>
            </a:r>
            <a:r>
              <a:rPr lang="en-US" altLang="zh-CN" sz="2000"/>
              <a:t>AI</a:t>
            </a:r>
            <a:r>
              <a:rPr lang="zh-CN" altLang="en-US" sz="2000"/>
              <a:t>生成代码的审查流程，确保与项目规范一致</a:t>
            </a:r>
            <a:endParaRPr lang="zh-CN" altLang="en-US" sz="2000"/>
          </a:p>
        </p:txBody>
      </p:sp>
      <p:pic>
        <p:nvPicPr>
          <p:cNvPr id="17" name="图片 16" descr="团队合作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995930" y="1986915"/>
            <a:ext cx="914400" cy="914400"/>
          </a:xfrm>
          <a:prstGeom prst="rect">
            <a:avLst/>
          </a:prstGeom>
        </p:spPr>
      </p:pic>
      <p:pic>
        <p:nvPicPr>
          <p:cNvPr id="18" name="图片 17" descr="人工智能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519160" y="1986915"/>
            <a:ext cx="914400" cy="914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zh-CN" altLang="en-US" sz="4000" dirty="0"/>
              <a:t>成员</a:t>
            </a:r>
            <a:r>
              <a:rPr lang="zh-CN" altLang="en-US" sz="4000" dirty="0"/>
              <a:t>贡献</a:t>
            </a:r>
            <a:endParaRPr lang="zh-CN" altLang="en-US" sz="4000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defTabSz="457200">
              <a:lnSpc>
                <a:spcPct val="125000"/>
              </a:lnSpc>
            </a:pPr>
            <a:endParaRPr lang="zh-CN" altLang="en-US" sz="18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  <p:cxnSp>
        <p:nvCxnSpPr>
          <p:cNvPr id="13" name="直接连接符 12"/>
          <p:cNvCxnSpPr/>
          <p:nvPr/>
        </p:nvCxnSpPr>
        <p:spPr>
          <a:xfrm>
            <a:off x="1155223" y="1859603"/>
            <a:ext cx="116664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bject 602"/>
          <p:cNvSpPr txBox="1"/>
          <p:nvPr/>
        </p:nvSpPr>
        <p:spPr>
          <a:xfrm>
            <a:off x="342900" y="862931"/>
            <a:ext cx="3408525" cy="2107268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zh-CN" sz="13100" b="1" i="0" dirty="0">
                <a:gradFill flip="none" rotWithShape="1">
                  <a:gsLst>
                    <a:gs pos="0">
                      <a:srgbClr val="D7C1A9"/>
                    </a:gs>
                    <a:gs pos="74418">
                      <a:srgbClr val="D7C1A9">
                        <a:alpha val="0"/>
                      </a:srgbClr>
                    </a:gs>
                  </a:gsLst>
                  <a:lin ang="5400000"/>
                </a:gradFill>
                <a:latin typeface="+mj-ea"/>
                <a:ea typeface="+mj-ea"/>
              </a:rPr>
              <a:t>0</a:t>
            </a:r>
            <a:r>
              <a:rPr lang="en-US" altLang="zh-CN" sz="13100" b="1" i="0" dirty="0">
                <a:gradFill flip="none" rotWithShape="1">
                  <a:gsLst>
                    <a:gs pos="0">
                      <a:srgbClr val="D7C1A9"/>
                    </a:gs>
                    <a:gs pos="74418">
                      <a:srgbClr val="D7C1A9">
                        <a:alpha val="0"/>
                      </a:srgbClr>
                    </a:gs>
                  </a:gsLst>
                  <a:lin ang="5400000"/>
                </a:gradFill>
                <a:latin typeface="+mj-ea"/>
                <a:ea typeface="+mj-ea"/>
              </a:rPr>
              <a:t>5</a:t>
            </a:r>
            <a:endParaRPr lang="en-US" altLang="zh-CN" sz="13100" b="1" i="0" dirty="0">
              <a:gradFill flip="none" rotWithShape="1">
                <a:gsLst>
                  <a:gs pos="0">
                    <a:srgbClr val="D7C1A9"/>
                  </a:gs>
                  <a:gs pos="74418">
                    <a:srgbClr val="D7C1A9">
                      <a:alpha val="0"/>
                    </a:srgbClr>
                  </a:gs>
                </a:gsLst>
                <a:lin ang="5400000"/>
              </a:gradFill>
              <a:latin typeface="+mj-ea"/>
              <a:ea typeface="+mj-ea"/>
            </a:endParaRPr>
          </a:p>
        </p:txBody>
      </p:sp>
      <p:sp>
        <p:nvSpPr>
          <p:cNvPr id="9" name="矩形: 圆角 8"/>
          <p:cNvSpPr/>
          <p:nvPr/>
        </p:nvSpPr>
        <p:spPr>
          <a:xfrm>
            <a:off x="807085" y="2801162"/>
            <a:ext cx="48019" cy="845952"/>
          </a:xfrm>
          <a:prstGeom prst="roundRect">
            <a:avLst>
              <a:gd name="adj" fmla="val 50000"/>
            </a:avLst>
          </a:prstGeom>
          <a:solidFill>
            <a:schemeClr val="bg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成员贡献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1252855" y="1587500"/>
          <a:ext cx="9829800" cy="34315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4257"/>
                <a:gridCol w="1404257"/>
                <a:gridCol w="1404257"/>
                <a:gridCol w="1404258"/>
                <a:gridCol w="1404257"/>
                <a:gridCol w="1404257"/>
                <a:gridCol w="1404257"/>
              </a:tblGrid>
              <a:tr h="629285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姓名</a:t>
                      </a:r>
                      <a:endParaRPr lang="zh-CN" altLang="en-US" dirty="0"/>
                    </a:p>
                  </a:txBody>
                  <a:tcPr anchor="ctr">
                    <a:lnTlToBr>
                      <a:noFill/>
                    </a:lnTlToBr>
                    <a:solidFill>
                      <a:srgbClr val="A6203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需求</a:t>
                      </a:r>
                      <a:endParaRPr lang="zh-CN" altLang="en-US" dirty="0"/>
                    </a:p>
                  </a:txBody>
                  <a:tcPr anchor="ctr">
                    <a:solidFill>
                      <a:srgbClr val="E0CF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设计</a:t>
                      </a:r>
                      <a:endParaRPr lang="zh-CN" altLang="en-US" dirty="0"/>
                    </a:p>
                  </a:txBody>
                  <a:tcPr anchor="ctr">
                    <a:solidFill>
                      <a:srgbClr val="E0CF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编码</a:t>
                      </a:r>
                      <a:endParaRPr lang="zh-CN" altLang="en-US" dirty="0"/>
                    </a:p>
                  </a:txBody>
                  <a:tcPr anchor="ctr">
                    <a:solidFill>
                      <a:srgbClr val="E0CFB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测试</a:t>
                      </a:r>
                      <a:endParaRPr lang="zh-CN" altLang="en-US" dirty="0"/>
                    </a:p>
                  </a:txBody>
                  <a:tcPr anchor="ctr">
                    <a:solidFill>
                      <a:srgbClr val="E0CFBD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dirty="0"/>
                        <a:t>项目管理</a:t>
                      </a:r>
                      <a:r>
                        <a:rPr lang="en-US" altLang="zh-CN" dirty="0"/>
                        <a:t>*</a:t>
                      </a:r>
                      <a:endParaRPr lang="en-US" altLang="zh-CN" dirty="0"/>
                    </a:p>
                  </a:txBody>
                  <a:tcPr anchor="ctr">
                    <a:solidFill>
                      <a:srgbClr val="E0CFBD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dirty="0"/>
                        <a:t>小计</a:t>
                      </a:r>
                      <a:endParaRPr lang="zh-CN" altLang="en-US" dirty="0"/>
                    </a:p>
                  </a:txBody>
                  <a:tcPr anchor="ctr">
                    <a:solidFill>
                      <a:srgbClr val="E0CFBD"/>
                    </a:solidFill>
                  </a:tcPr>
                </a:tc>
              </a:tr>
              <a:tr h="629285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bg1"/>
                          </a:solidFill>
                        </a:rPr>
                        <a:t>温子墨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A6203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20%</a:t>
                      </a:r>
                      <a:endParaRPr lang="zh-CN" altLang="en-US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20%</a:t>
                      </a:r>
                      <a:endParaRPr lang="zh-CN" altLang="en-US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40%</a:t>
                      </a:r>
                      <a:endParaRPr lang="zh-CN" altLang="en-US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25%</a:t>
                      </a:r>
                      <a:endParaRPr lang="zh-CN" altLang="en-US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20%</a:t>
                      </a:r>
                      <a:endParaRPr lang="en-US" altLang="zh-CN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25%</a:t>
                      </a:r>
                      <a:endParaRPr lang="en-US" altLang="zh-CN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62928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>
                          <a:solidFill>
                            <a:schemeClr val="bg1"/>
                          </a:solidFill>
                        </a:rPr>
                        <a:t>杨可凡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A6203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20%</a:t>
                      </a:r>
                      <a:endParaRPr lang="zh-CN" altLang="en-US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25%</a:t>
                      </a:r>
                      <a:endParaRPr lang="zh-CN" altLang="en-US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30%</a:t>
                      </a:r>
                      <a:endParaRPr lang="zh-CN" altLang="en-US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40%</a:t>
                      </a:r>
                      <a:endParaRPr lang="zh-CN" altLang="en-US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10%</a:t>
                      </a:r>
                      <a:endParaRPr lang="en-US" altLang="zh-CN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sym typeface="+mn-ea"/>
                        </a:rPr>
                        <a:t>25%</a:t>
                      </a:r>
                      <a:endParaRPr lang="zh-CN" altLang="en-US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62928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>
                          <a:solidFill>
                            <a:schemeClr val="bg1"/>
                          </a:solidFill>
                        </a:rPr>
                        <a:t>蒋宸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A6203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30%</a:t>
                      </a:r>
                      <a:endParaRPr lang="zh-CN" altLang="en-US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30%</a:t>
                      </a:r>
                      <a:endParaRPr lang="zh-CN" altLang="en-US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15%</a:t>
                      </a:r>
                      <a:endParaRPr lang="zh-CN" altLang="en-US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15%</a:t>
                      </a:r>
                      <a:endParaRPr lang="en-US" altLang="zh-CN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35%</a:t>
                      </a:r>
                      <a:endParaRPr lang="en-US" altLang="zh-CN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sym typeface="+mn-ea"/>
                        </a:rPr>
                        <a:t>25%</a:t>
                      </a:r>
                      <a:endParaRPr lang="zh-CN" altLang="en-US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75120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VITOR JIALE ZHNANG</a:t>
                      </a:r>
                      <a:endParaRPr lang="en-US" altLang="zh-CN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A6203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30%</a:t>
                      </a:r>
                      <a:endParaRPr lang="zh-CN" altLang="en-US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25%</a:t>
                      </a:r>
                      <a:endParaRPr lang="zh-CN" altLang="en-US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sym typeface="+mn-ea"/>
                        </a:rPr>
                        <a:t>15%</a:t>
                      </a:r>
                      <a:endParaRPr lang="zh-CN" altLang="en-US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20%</a:t>
                      </a:r>
                      <a:endParaRPr lang="zh-CN" altLang="en-US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35%</a:t>
                      </a:r>
                      <a:endParaRPr lang="en-US" altLang="zh-CN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sym typeface="+mn-ea"/>
                        </a:rPr>
                        <a:t>25%</a:t>
                      </a:r>
                      <a:endParaRPr lang="zh-CN" altLang="en-US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24" name="文本框 23"/>
          <p:cNvSpPr txBox="1"/>
          <p:nvPr/>
        </p:nvSpPr>
        <p:spPr>
          <a:xfrm>
            <a:off x="1252590" y="5290490"/>
            <a:ext cx="967116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  <a:spcBef>
                <a:spcPts val="600"/>
              </a:spcBef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注：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项目管理包括项目计划、报告、沟通与协调等。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595160" y="2667000"/>
            <a:ext cx="7054894" cy="1066800"/>
          </a:xfrm>
        </p:spPr>
        <p:txBody>
          <a:bodyPr/>
          <a:lstStyle/>
          <a:p>
            <a:pPr algn="ctr"/>
            <a:r>
              <a:rPr lang="zh-CN" altLang="en-US" sz="6600" dirty="0"/>
              <a:t>感谢您的关注</a:t>
            </a:r>
            <a:endParaRPr lang="en-US" altLang="zh-CN" sz="6600" dirty="0"/>
          </a:p>
          <a:p>
            <a:pPr algn="ctr"/>
            <a:r>
              <a:rPr lang="en-US" altLang="zh-CN" sz="3600" b="0" dirty="0"/>
              <a:t>THANK YOU</a:t>
            </a:r>
            <a:endParaRPr lang="zh-CN" altLang="en-US" sz="3600" b="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zh-CN" altLang="en-US" sz="4000" dirty="0">
                <a:sym typeface="+mn-ea"/>
              </a:rPr>
              <a:t>系统演示</a:t>
            </a:r>
            <a:endParaRPr lang="zh-CN" altLang="en-US" sz="4000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defTabSz="457200">
              <a:lnSpc>
                <a:spcPct val="125000"/>
              </a:lnSpc>
            </a:pPr>
            <a:endParaRPr lang="zh-CN" altLang="en-US" sz="18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  <p:cxnSp>
        <p:nvCxnSpPr>
          <p:cNvPr id="13" name="直接连接符 12"/>
          <p:cNvCxnSpPr/>
          <p:nvPr/>
        </p:nvCxnSpPr>
        <p:spPr>
          <a:xfrm>
            <a:off x="1155223" y="1859603"/>
            <a:ext cx="116664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bject 602"/>
          <p:cNvSpPr txBox="1"/>
          <p:nvPr/>
        </p:nvSpPr>
        <p:spPr>
          <a:xfrm>
            <a:off x="342900" y="862931"/>
            <a:ext cx="3408525" cy="2107268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zh-CN" sz="13100" b="1" i="0" dirty="0">
                <a:gradFill flip="none" rotWithShape="1">
                  <a:gsLst>
                    <a:gs pos="0">
                      <a:srgbClr val="D7C1A9"/>
                    </a:gs>
                    <a:gs pos="74418">
                      <a:srgbClr val="D7C1A9">
                        <a:alpha val="0"/>
                      </a:srgbClr>
                    </a:gs>
                  </a:gsLst>
                  <a:lin ang="5400000"/>
                </a:gradFill>
                <a:latin typeface="+mj-ea"/>
                <a:ea typeface="+mj-ea"/>
              </a:rPr>
              <a:t>0</a:t>
            </a:r>
            <a:r>
              <a:rPr lang="en-US" altLang="zh-CN" sz="13100" b="1" i="0" dirty="0">
                <a:gradFill flip="none" rotWithShape="1">
                  <a:gsLst>
                    <a:gs pos="0">
                      <a:srgbClr val="D7C1A9"/>
                    </a:gs>
                    <a:gs pos="74418">
                      <a:srgbClr val="D7C1A9">
                        <a:alpha val="0"/>
                      </a:srgbClr>
                    </a:gs>
                  </a:gsLst>
                  <a:lin ang="5400000"/>
                </a:gradFill>
                <a:latin typeface="+mj-ea"/>
                <a:ea typeface="+mj-ea"/>
              </a:rPr>
              <a:t>1</a:t>
            </a:r>
            <a:endParaRPr lang="zh-CN" altLang="en-US" sz="1000" b="1" dirty="0">
              <a:latin typeface="+mj-ea"/>
              <a:ea typeface="+mj-ea"/>
            </a:endParaRPr>
          </a:p>
        </p:txBody>
      </p:sp>
      <p:sp>
        <p:nvSpPr>
          <p:cNvPr id="9" name="矩形: 圆角 8"/>
          <p:cNvSpPr/>
          <p:nvPr/>
        </p:nvSpPr>
        <p:spPr>
          <a:xfrm>
            <a:off x="807085" y="2801162"/>
            <a:ext cx="48019" cy="845952"/>
          </a:xfrm>
          <a:prstGeom prst="roundRect">
            <a:avLst>
              <a:gd name="adj" fmla="val 50000"/>
            </a:avLst>
          </a:prstGeom>
          <a:solidFill>
            <a:schemeClr val="bg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zh-CN" altLang="en-US" sz="4000" dirty="0"/>
              <a:t>架构</a:t>
            </a:r>
            <a:r>
              <a:rPr lang="zh-CN" altLang="pt-BR" sz="4000" dirty="0"/>
              <a:t>与关键</a:t>
            </a:r>
            <a:r>
              <a:rPr lang="zh-CN" altLang="pt-BR" sz="4000" dirty="0"/>
              <a:t>技术</a:t>
            </a:r>
            <a:endParaRPr lang="zh-CN" altLang="pt-BR" sz="4000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defTabSz="457200">
              <a:lnSpc>
                <a:spcPct val="125000"/>
              </a:lnSpc>
            </a:pPr>
            <a:endParaRPr lang="zh-CN" altLang="en-US" sz="18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  <p:cxnSp>
        <p:nvCxnSpPr>
          <p:cNvPr id="13" name="直接连接符 12"/>
          <p:cNvCxnSpPr/>
          <p:nvPr/>
        </p:nvCxnSpPr>
        <p:spPr>
          <a:xfrm>
            <a:off x="1155223" y="1859603"/>
            <a:ext cx="116664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bject 602"/>
          <p:cNvSpPr txBox="1"/>
          <p:nvPr/>
        </p:nvSpPr>
        <p:spPr>
          <a:xfrm>
            <a:off x="342900" y="862931"/>
            <a:ext cx="3408525" cy="2107268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zh-CN" sz="13100" b="1" i="0" dirty="0">
                <a:gradFill flip="none" rotWithShape="1">
                  <a:gsLst>
                    <a:gs pos="0">
                      <a:srgbClr val="D7C1A9"/>
                    </a:gs>
                    <a:gs pos="74418">
                      <a:srgbClr val="D7C1A9">
                        <a:alpha val="0"/>
                      </a:srgbClr>
                    </a:gs>
                  </a:gsLst>
                  <a:lin ang="5400000"/>
                </a:gradFill>
                <a:latin typeface="+mj-ea"/>
                <a:ea typeface="+mj-ea"/>
              </a:rPr>
              <a:t>0</a:t>
            </a:r>
            <a:r>
              <a:rPr lang="en-US" altLang="zh-CN" sz="13100" b="1" dirty="0">
                <a:gradFill flip="none" rotWithShape="1">
                  <a:gsLst>
                    <a:gs pos="0">
                      <a:srgbClr val="D7C1A9"/>
                    </a:gs>
                    <a:gs pos="74418">
                      <a:srgbClr val="D7C1A9">
                        <a:alpha val="0"/>
                      </a:srgbClr>
                    </a:gs>
                  </a:gsLst>
                  <a:lin ang="5400000"/>
                </a:gradFill>
                <a:latin typeface="+mj-ea"/>
                <a:ea typeface="+mj-ea"/>
              </a:rPr>
              <a:t>2</a:t>
            </a:r>
            <a:endParaRPr lang="zh-CN" altLang="en-US" sz="1000" b="1" dirty="0">
              <a:latin typeface="+mj-ea"/>
              <a:ea typeface="+mj-ea"/>
            </a:endParaRPr>
          </a:p>
        </p:txBody>
      </p:sp>
      <p:sp>
        <p:nvSpPr>
          <p:cNvPr id="9" name="矩形: 圆角 8"/>
          <p:cNvSpPr/>
          <p:nvPr/>
        </p:nvSpPr>
        <p:spPr>
          <a:xfrm>
            <a:off x="807085" y="2801162"/>
            <a:ext cx="48019" cy="845952"/>
          </a:xfrm>
          <a:prstGeom prst="roundRect">
            <a:avLst>
              <a:gd name="adj" fmla="val 50000"/>
            </a:avLst>
          </a:prstGeom>
          <a:solidFill>
            <a:schemeClr val="bg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图片 41" descr="use cas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29840" y="1275715"/>
            <a:ext cx="7042785" cy="5069205"/>
          </a:xfrm>
          <a:prstGeom prst="rect">
            <a:avLst/>
          </a:prstGeom>
        </p:spPr>
      </p:pic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用例视图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  <p:sp>
        <p:nvSpPr>
          <p:cNvPr id="7" name="矩形: 一个圆顶角，剪去另一个顶角 6"/>
          <p:cNvSpPr/>
          <p:nvPr/>
        </p:nvSpPr>
        <p:spPr>
          <a:xfrm rot="16200000" flipV="1">
            <a:off x="6012180" y="-2283460"/>
            <a:ext cx="76835" cy="7041515"/>
          </a:xfrm>
          <a:prstGeom prst="snipRoundRect">
            <a:avLst>
              <a:gd name="adj1" fmla="val 0"/>
              <a:gd name="adj2" fmla="val 0"/>
            </a:avLst>
          </a:prstGeom>
          <a:solidFill>
            <a:srgbClr val="A620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/>
          </a:p>
        </p:txBody>
      </p:sp>
      <p:sp>
        <p:nvSpPr>
          <p:cNvPr id="4" name="矩形: 一个圆顶角，剪去另一个顶角 6"/>
          <p:cNvSpPr/>
          <p:nvPr/>
        </p:nvSpPr>
        <p:spPr>
          <a:xfrm rot="16200000">
            <a:off x="6000115" y="2887980"/>
            <a:ext cx="90170" cy="7035165"/>
          </a:xfrm>
          <a:prstGeom prst="snipRoundRect">
            <a:avLst>
              <a:gd name="adj1" fmla="val 0"/>
              <a:gd name="adj2" fmla="val 0"/>
            </a:avLst>
          </a:prstGeom>
          <a:solidFill>
            <a:srgbClr val="A620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/>
          </a:p>
        </p:txBody>
      </p:sp>
      <p:grpSp>
        <p:nvGrpSpPr>
          <p:cNvPr id="14" name="组合 13"/>
          <p:cNvGrpSpPr/>
          <p:nvPr/>
        </p:nvGrpSpPr>
        <p:grpSpPr>
          <a:xfrm>
            <a:off x="60325" y="3943350"/>
            <a:ext cx="2313305" cy="2640330"/>
            <a:chOff x="5675801" y="1699481"/>
            <a:chExt cx="5597387" cy="3892384"/>
          </a:xfrm>
        </p:grpSpPr>
        <p:grpSp>
          <p:nvGrpSpPr>
            <p:cNvPr id="5" name="组合 4"/>
            <p:cNvGrpSpPr/>
            <p:nvPr/>
          </p:nvGrpSpPr>
          <p:grpSpPr>
            <a:xfrm>
              <a:off x="5675801" y="1699481"/>
              <a:ext cx="5597387" cy="3892384"/>
              <a:chOff x="460308" y="1699481"/>
              <a:chExt cx="5122345" cy="3892384"/>
            </a:xfrm>
          </p:grpSpPr>
          <p:sp>
            <p:nvSpPr>
              <p:cNvPr id="6" name="矩形: 圆角 20"/>
              <p:cNvSpPr/>
              <p:nvPr>
                <p:custDataLst>
                  <p:tags r:id="rId2"/>
                </p:custDataLst>
              </p:nvPr>
            </p:nvSpPr>
            <p:spPr>
              <a:xfrm>
                <a:off x="460308" y="1699481"/>
                <a:ext cx="5122345" cy="3884895"/>
              </a:xfrm>
              <a:prstGeom prst="roundRect">
                <a:avLst>
                  <a:gd name="adj" fmla="val 5292"/>
                </a:avLst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2" name="半闭框 21"/>
              <p:cNvSpPr/>
              <p:nvPr>
                <p:custDataLst>
                  <p:tags r:id="rId3"/>
                </p:custDataLst>
              </p:nvPr>
            </p:nvSpPr>
            <p:spPr>
              <a:xfrm rot="10800000">
                <a:off x="5260625" y="5261886"/>
                <a:ext cx="322028" cy="329979"/>
              </a:xfrm>
              <a:prstGeom prst="halfFrame">
                <a:avLst/>
              </a:prstGeom>
              <a:solidFill>
                <a:srgbClr val="A6203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0" name="矩形: 圆顶角 19"/>
            <p:cNvSpPr/>
            <p:nvPr>
              <p:custDataLst>
                <p:tags r:id="rId4"/>
              </p:custDataLst>
            </p:nvPr>
          </p:nvSpPr>
          <p:spPr>
            <a:xfrm rot="10800000">
              <a:off x="6293035" y="1706456"/>
              <a:ext cx="1032938" cy="23525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E0CFBD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10" name="文本框 9"/>
          <p:cNvSpPr txBox="1"/>
          <p:nvPr>
            <p:custDataLst>
              <p:tags r:id="rId5"/>
            </p:custDataLst>
          </p:nvPr>
        </p:nvSpPr>
        <p:spPr>
          <a:xfrm>
            <a:off x="108585" y="4126865"/>
            <a:ext cx="2265045" cy="23101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000" b="1"/>
              <a:t>调用大模型生成</a:t>
            </a:r>
            <a:endParaRPr lang="zh-CN" altLang="en-US"/>
          </a:p>
          <a:p>
            <a:r>
              <a:rPr lang="zh-CN" altLang="en-US" sz="1600"/>
              <a:t>该用例是系统最核心的功能之一，涵盖了文生文、图生文、文生图、文生</a:t>
            </a:r>
            <a:r>
              <a:rPr lang="en-US" altLang="zh-CN" sz="1600"/>
              <a:t>3D </a:t>
            </a:r>
            <a:r>
              <a:rPr lang="zh-CN" altLang="en-US" sz="1600"/>
              <a:t>等子功能。它涉及多个构架组件，体现了系统对异步请求调度、多模型路由与负载均衡的支持。</a:t>
            </a:r>
            <a:endParaRPr lang="zh-CN" altLang="en-US" sz="1600"/>
          </a:p>
        </p:txBody>
      </p:sp>
      <p:cxnSp>
        <p:nvCxnSpPr>
          <p:cNvPr id="12" name="直接箭头连接符 11"/>
          <p:cNvCxnSpPr>
            <a:stCxn id="6" idx="3"/>
          </p:cNvCxnSpPr>
          <p:nvPr/>
        </p:nvCxnSpPr>
        <p:spPr>
          <a:xfrm flipV="1">
            <a:off x="2373630" y="5027295"/>
            <a:ext cx="1267460" cy="233680"/>
          </a:xfrm>
          <a:prstGeom prst="straightConnector1">
            <a:avLst/>
          </a:prstGeom>
          <a:ln w="6350" cap="flat" cmpd="sng" algn="ctr">
            <a:solidFill>
              <a:schemeClr val="accent1"/>
            </a:solidFill>
            <a:prstDash val="dash"/>
            <a:miter lim="800000"/>
            <a:tailEnd type="arrow" w="med" len="med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grpSp>
        <p:nvGrpSpPr>
          <p:cNvPr id="13" name="组合 12"/>
          <p:cNvGrpSpPr/>
          <p:nvPr>
            <p:custDataLst>
              <p:tags r:id="rId6"/>
            </p:custDataLst>
          </p:nvPr>
        </p:nvGrpSpPr>
        <p:grpSpPr>
          <a:xfrm>
            <a:off x="9718675" y="1019175"/>
            <a:ext cx="2397125" cy="2341880"/>
            <a:chOff x="5675801" y="1699481"/>
            <a:chExt cx="5597387" cy="3892384"/>
          </a:xfrm>
        </p:grpSpPr>
        <p:grpSp>
          <p:nvGrpSpPr>
            <p:cNvPr id="16" name="组合 15"/>
            <p:cNvGrpSpPr/>
            <p:nvPr/>
          </p:nvGrpSpPr>
          <p:grpSpPr>
            <a:xfrm>
              <a:off x="5675801" y="1699481"/>
              <a:ext cx="5597387" cy="3892384"/>
              <a:chOff x="460308" y="1699481"/>
              <a:chExt cx="5122345" cy="3892384"/>
            </a:xfrm>
          </p:grpSpPr>
          <p:sp>
            <p:nvSpPr>
              <p:cNvPr id="19" name="矩形: 圆角 20"/>
              <p:cNvSpPr/>
              <p:nvPr>
                <p:custDataLst>
                  <p:tags r:id="rId7"/>
                </p:custDataLst>
              </p:nvPr>
            </p:nvSpPr>
            <p:spPr>
              <a:xfrm>
                <a:off x="460308" y="1699481"/>
                <a:ext cx="5122345" cy="3884895"/>
              </a:xfrm>
              <a:prstGeom prst="roundRect">
                <a:avLst>
                  <a:gd name="adj" fmla="val 5292"/>
                </a:avLst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4" name="半闭框 23"/>
              <p:cNvSpPr/>
              <p:nvPr>
                <p:custDataLst>
                  <p:tags r:id="rId8"/>
                </p:custDataLst>
              </p:nvPr>
            </p:nvSpPr>
            <p:spPr>
              <a:xfrm rot="10800000">
                <a:off x="5260625" y="5261886"/>
                <a:ext cx="322028" cy="329979"/>
              </a:xfrm>
              <a:prstGeom prst="halfFrame">
                <a:avLst/>
              </a:prstGeom>
              <a:solidFill>
                <a:srgbClr val="A6203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5" name="矩形: 圆顶角 19"/>
            <p:cNvSpPr/>
            <p:nvPr>
              <p:custDataLst>
                <p:tags r:id="rId9"/>
              </p:custDataLst>
            </p:nvPr>
          </p:nvSpPr>
          <p:spPr>
            <a:xfrm rot="10800000">
              <a:off x="6293035" y="1706456"/>
              <a:ext cx="1032938" cy="23525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E0CFBD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26" name="文本框 25"/>
          <p:cNvSpPr txBox="1"/>
          <p:nvPr>
            <p:custDataLst>
              <p:tags r:id="rId10"/>
            </p:custDataLst>
          </p:nvPr>
        </p:nvSpPr>
        <p:spPr>
          <a:xfrm>
            <a:off x="9783445" y="1181735"/>
            <a:ext cx="2239010" cy="203898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b="1"/>
              <a:t>用户权限</a:t>
            </a:r>
            <a:r>
              <a:rPr lang="en-US" altLang="zh-CN" b="1"/>
              <a:t>/</a:t>
            </a:r>
            <a:r>
              <a:rPr lang="zh-CN" altLang="en-US" b="1"/>
              <a:t>订阅管理</a:t>
            </a:r>
            <a:endParaRPr lang="zh-CN" altLang="en-US"/>
          </a:p>
          <a:p>
            <a:r>
              <a:rPr lang="zh-CN" altLang="en-US" sz="1600"/>
              <a:t>本用例说明了系统对用户权限控制的架构设计。部分高级功能仅对已订阅高级会员开放。该场景涉及</a:t>
            </a:r>
            <a:r>
              <a:rPr lang="zh-CN" altLang="en-US" sz="1600"/>
              <a:t>多个关键安全性设计点，保障系统功能分级和资源合理使用。</a:t>
            </a:r>
            <a:endParaRPr lang="zh-CN" altLang="en-US" sz="1600"/>
          </a:p>
        </p:txBody>
      </p:sp>
      <p:cxnSp>
        <p:nvCxnSpPr>
          <p:cNvPr id="28" name="直接箭头连接符 27"/>
          <p:cNvCxnSpPr/>
          <p:nvPr/>
        </p:nvCxnSpPr>
        <p:spPr>
          <a:xfrm flipH="1" flipV="1">
            <a:off x="8502015" y="1797050"/>
            <a:ext cx="1223010" cy="485140"/>
          </a:xfrm>
          <a:prstGeom prst="straightConnector1">
            <a:avLst/>
          </a:prstGeom>
          <a:ln w="6350" cap="flat" cmpd="sng" algn="ctr">
            <a:solidFill>
              <a:schemeClr val="accent1"/>
            </a:solidFill>
            <a:prstDash val="dash"/>
            <a:miter lim="800000"/>
            <a:tailEnd type="arrow" w="med" len="med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grpSp>
        <p:nvGrpSpPr>
          <p:cNvPr id="29" name="组合 28"/>
          <p:cNvGrpSpPr/>
          <p:nvPr>
            <p:custDataLst>
              <p:tags r:id="rId11"/>
            </p:custDataLst>
          </p:nvPr>
        </p:nvGrpSpPr>
        <p:grpSpPr>
          <a:xfrm>
            <a:off x="9730105" y="3777615"/>
            <a:ext cx="2397125" cy="2805430"/>
            <a:chOff x="5675801" y="1699481"/>
            <a:chExt cx="5597387" cy="3892384"/>
          </a:xfrm>
        </p:grpSpPr>
        <p:grpSp>
          <p:nvGrpSpPr>
            <p:cNvPr id="30" name="组合 29"/>
            <p:cNvGrpSpPr/>
            <p:nvPr/>
          </p:nvGrpSpPr>
          <p:grpSpPr>
            <a:xfrm>
              <a:off x="5675801" y="1699481"/>
              <a:ext cx="5597387" cy="3892384"/>
              <a:chOff x="460308" y="1699481"/>
              <a:chExt cx="5122345" cy="3892384"/>
            </a:xfrm>
          </p:grpSpPr>
          <p:sp>
            <p:nvSpPr>
              <p:cNvPr id="31" name="矩形: 圆角 20"/>
              <p:cNvSpPr/>
              <p:nvPr>
                <p:custDataLst>
                  <p:tags r:id="rId12"/>
                </p:custDataLst>
              </p:nvPr>
            </p:nvSpPr>
            <p:spPr>
              <a:xfrm>
                <a:off x="460308" y="1699481"/>
                <a:ext cx="5122345" cy="3884895"/>
              </a:xfrm>
              <a:prstGeom prst="roundRect">
                <a:avLst>
                  <a:gd name="adj" fmla="val 5292"/>
                </a:avLst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32" name="半闭框 31"/>
              <p:cNvSpPr/>
              <p:nvPr>
                <p:custDataLst>
                  <p:tags r:id="rId13"/>
                </p:custDataLst>
              </p:nvPr>
            </p:nvSpPr>
            <p:spPr>
              <a:xfrm rot="10800000">
                <a:off x="5260625" y="5261886"/>
                <a:ext cx="322028" cy="329979"/>
              </a:xfrm>
              <a:prstGeom prst="halfFrame">
                <a:avLst/>
              </a:prstGeom>
              <a:solidFill>
                <a:srgbClr val="A6203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3" name="矩形: 圆顶角 19"/>
            <p:cNvSpPr/>
            <p:nvPr>
              <p:custDataLst>
                <p:tags r:id="rId14"/>
              </p:custDataLst>
            </p:nvPr>
          </p:nvSpPr>
          <p:spPr>
            <a:xfrm rot="10800000">
              <a:off x="6293035" y="1706456"/>
              <a:ext cx="1032938" cy="23525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E0CFBD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34" name="文本框 33"/>
          <p:cNvSpPr txBox="1"/>
          <p:nvPr>
            <p:custDataLst>
              <p:tags r:id="rId15"/>
            </p:custDataLst>
          </p:nvPr>
        </p:nvSpPr>
        <p:spPr>
          <a:xfrm>
            <a:off x="9794875" y="3947160"/>
            <a:ext cx="2239010" cy="25038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b="1"/>
              <a:t>模型微调</a:t>
            </a:r>
            <a:endParaRPr lang="zh-CN" altLang="en-US"/>
          </a:p>
          <a:p>
            <a:r>
              <a:rPr lang="zh-CN" altLang="en-US" sz="1600"/>
              <a:t>本用例体现了系统在模型适配方面的高级能力。用户可上传特定行业的数据集，</a:t>
            </a:r>
            <a:r>
              <a:rPr lang="zh-CN" altLang="en-US" sz="1600">
                <a:sym typeface="+mn-ea"/>
              </a:rPr>
              <a:t>触发</a:t>
            </a:r>
            <a:r>
              <a:rPr lang="zh-CN" altLang="en-US" sz="1600"/>
              <a:t>后台的分布式微调流程，实现模型在指定场景下的知识迁移。该流程涉及多个架构模块，是体现系统训练能力的重要用例。</a:t>
            </a:r>
            <a:endParaRPr lang="zh-CN" altLang="en-US" sz="1600"/>
          </a:p>
        </p:txBody>
      </p:sp>
      <p:cxnSp>
        <p:nvCxnSpPr>
          <p:cNvPr id="35" name="直接箭头连接符 34"/>
          <p:cNvCxnSpPr/>
          <p:nvPr/>
        </p:nvCxnSpPr>
        <p:spPr>
          <a:xfrm flipH="1">
            <a:off x="9088120" y="5251450"/>
            <a:ext cx="629285" cy="379730"/>
          </a:xfrm>
          <a:prstGeom prst="straightConnector1">
            <a:avLst/>
          </a:prstGeom>
          <a:ln w="6350" cap="flat" cmpd="sng" algn="ctr">
            <a:solidFill>
              <a:schemeClr val="accent1"/>
            </a:solidFill>
            <a:prstDash val="dash"/>
            <a:miter lim="800000"/>
            <a:tailEnd type="arrow" w="med" len="med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grpSp>
        <p:nvGrpSpPr>
          <p:cNvPr id="36" name="组合 35"/>
          <p:cNvGrpSpPr/>
          <p:nvPr>
            <p:custDataLst>
              <p:tags r:id="rId16"/>
            </p:custDataLst>
          </p:nvPr>
        </p:nvGrpSpPr>
        <p:grpSpPr>
          <a:xfrm>
            <a:off x="55245" y="1028700"/>
            <a:ext cx="2314575" cy="2748280"/>
            <a:chOff x="5675801" y="1699481"/>
            <a:chExt cx="5597387" cy="3892384"/>
          </a:xfrm>
        </p:grpSpPr>
        <p:grpSp>
          <p:nvGrpSpPr>
            <p:cNvPr id="37" name="组合 36"/>
            <p:cNvGrpSpPr/>
            <p:nvPr/>
          </p:nvGrpSpPr>
          <p:grpSpPr>
            <a:xfrm>
              <a:off x="5675801" y="1699481"/>
              <a:ext cx="5597387" cy="3892384"/>
              <a:chOff x="460308" y="1699481"/>
              <a:chExt cx="5122345" cy="3892384"/>
            </a:xfrm>
          </p:grpSpPr>
          <p:sp>
            <p:nvSpPr>
              <p:cNvPr id="38" name="矩形: 圆角 20"/>
              <p:cNvSpPr/>
              <p:nvPr>
                <p:custDataLst>
                  <p:tags r:id="rId17"/>
                </p:custDataLst>
              </p:nvPr>
            </p:nvSpPr>
            <p:spPr>
              <a:xfrm>
                <a:off x="460308" y="1699481"/>
                <a:ext cx="5122345" cy="3884895"/>
              </a:xfrm>
              <a:prstGeom prst="roundRect">
                <a:avLst>
                  <a:gd name="adj" fmla="val 5292"/>
                </a:avLst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39" name="半闭框 38"/>
              <p:cNvSpPr/>
              <p:nvPr>
                <p:custDataLst>
                  <p:tags r:id="rId18"/>
                </p:custDataLst>
              </p:nvPr>
            </p:nvSpPr>
            <p:spPr>
              <a:xfrm rot="10800000">
                <a:off x="5260625" y="5261886"/>
                <a:ext cx="322028" cy="329979"/>
              </a:xfrm>
              <a:prstGeom prst="halfFrame">
                <a:avLst/>
              </a:prstGeom>
              <a:solidFill>
                <a:srgbClr val="A6203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0" name="矩形: 圆顶角 19"/>
            <p:cNvSpPr/>
            <p:nvPr>
              <p:custDataLst>
                <p:tags r:id="rId19"/>
              </p:custDataLst>
            </p:nvPr>
          </p:nvSpPr>
          <p:spPr>
            <a:xfrm rot="10800000">
              <a:off x="6293035" y="1706456"/>
              <a:ext cx="1032938" cy="23525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E0CFBD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41" name="文本框 40"/>
          <p:cNvSpPr txBox="1"/>
          <p:nvPr>
            <p:custDataLst>
              <p:tags r:id="rId20"/>
            </p:custDataLst>
          </p:nvPr>
        </p:nvSpPr>
        <p:spPr>
          <a:xfrm>
            <a:off x="113665" y="1165225"/>
            <a:ext cx="2239010" cy="251777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b="1"/>
              <a:t>任务状态查询</a:t>
            </a:r>
            <a:endParaRPr lang="zh-CN" altLang="en-US"/>
          </a:p>
          <a:p>
            <a:r>
              <a:rPr lang="zh-CN" altLang="en-US" sz="1600"/>
              <a:t>多模态模型任务具有一定计算时间，用户提交请求后可随时查询状态，并在任务完成后获取结果。该用例体现了任务管理系统与数据库、缓存系统的交互逻辑，是系统可用性和交互性的关键体现。</a:t>
            </a:r>
            <a:endParaRPr lang="zh-CN" altLang="en-US" sz="1600"/>
          </a:p>
        </p:txBody>
      </p:sp>
      <p:cxnSp>
        <p:nvCxnSpPr>
          <p:cNvPr id="43" name="直接箭头连接符 42"/>
          <p:cNvCxnSpPr/>
          <p:nvPr/>
        </p:nvCxnSpPr>
        <p:spPr>
          <a:xfrm>
            <a:off x="2360295" y="2433955"/>
            <a:ext cx="4347845" cy="2351405"/>
          </a:xfrm>
          <a:prstGeom prst="straightConnector1">
            <a:avLst/>
          </a:prstGeom>
          <a:ln w="6350" cap="flat" cmpd="sng" algn="ctr">
            <a:solidFill>
              <a:schemeClr val="accent1"/>
            </a:solidFill>
            <a:prstDash val="dash"/>
            <a:miter lim="800000"/>
            <a:tailEnd type="arrow" w="med" len="med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部署视图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  <p:pic>
        <p:nvPicPr>
          <p:cNvPr id="1945763802" name="图片 1" descr="图示&#10;&#10;AI 生成的内容可能不正确。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56655" y="1336040"/>
            <a:ext cx="5671185" cy="5086985"/>
          </a:xfrm>
          <a:prstGeom prst="rect">
            <a:avLst/>
          </a:prstGeom>
        </p:spPr>
      </p:pic>
      <p:sp>
        <p:nvSpPr>
          <p:cNvPr id="4" name="矩形: 圆角 16"/>
          <p:cNvSpPr/>
          <p:nvPr/>
        </p:nvSpPr>
        <p:spPr>
          <a:xfrm>
            <a:off x="563245" y="1336040"/>
            <a:ext cx="5105400" cy="5087620"/>
          </a:xfrm>
          <a:prstGeom prst="roundRect">
            <a:avLst>
              <a:gd name="adj" fmla="val 4723"/>
            </a:avLst>
          </a:prstGeom>
          <a:solidFill>
            <a:sysClr val="window" lastClr="FFFFFF"/>
          </a:solidFill>
          <a:ln w="6350" cap="flat" cmpd="sng" algn="ctr">
            <a:solidFill>
              <a:schemeClr val="bg1">
                <a:lumMod val="85000"/>
              </a:schemeClr>
            </a:solidFill>
            <a:prstDash val="solid"/>
            <a:miter lim="800000"/>
          </a:ln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</p:spPr>
        <p:txBody>
          <a:bodyPr rtlCol="0" anchor="ctr"/>
          <a:p>
            <a:pPr algn="just"/>
            <a:endParaRPr lang="zh-CN" altLang="en-US" dirty="0"/>
          </a:p>
        </p:txBody>
      </p:sp>
      <p:cxnSp>
        <p:nvCxnSpPr>
          <p:cNvPr id="5" name="直接连接符 4"/>
          <p:cNvCxnSpPr/>
          <p:nvPr/>
        </p:nvCxnSpPr>
        <p:spPr>
          <a:xfrm>
            <a:off x="5962650" y="1363345"/>
            <a:ext cx="0" cy="5071110"/>
          </a:xfrm>
          <a:prstGeom prst="line">
            <a:avLst/>
          </a:prstGeom>
          <a:ln w="31750" cap="rnd">
            <a:solidFill>
              <a:srgbClr val="9F0811"/>
            </a:solidFill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>
            <a:off x="1080462" y="2014046"/>
            <a:ext cx="4157610" cy="0"/>
          </a:xfrm>
          <a:prstGeom prst="line">
            <a:avLst/>
          </a:prstGeom>
          <a:ln>
            <a:solidFill>
              <a:srgbClr val="9F081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1505902" y="1363474"/>
            <a:ext cx="3195955" cy="650875"/>
          </a:xfrm>
          <a:prstGeom prst="rect">
            <a:avLst/>
          </a:prstGeom>
        </p:spPr>
        <p:txBody>
          <a:bodyPr wrap="none">
            <a:spAutoFit/>
          </a:bodyPr>
          <a:p>
            <a:pPr algn="ctr">
              <a:lnSpc>
                <a:spcPct val="130000"/>
              </a:lnSpc>
            </a:pPr>
            <a:r>
              <a:rPr lang="zh-CN" altLang="en-US" sz="2800" b="1" dirty="0">
                <a:solidFill>
                  <a:srgbClr val="A62038"/>
                </a:solidFill>
              </a:rPr>
              <a:t>客户端</a:t>
            </a:r>
            <a:r>
              <a:rPr lang="en-US" altLang="zh-CN" sz="2800" b="1" dirty="0">
                <a:solidFill>
                  <a:srgbClr val="A62038"/>
                </a:solidFill>
              </a:rPr>
              <a:t>/</a:t>
            </a:r>
            <a:r>
              <a:rPr lang="zh-CN" altLang="en-US" sz="2800" b="1" dirty="0">
                <a:solidFill>
                  <a:srgbClr val="A62038"/>
                </a:solidFill>
              </a:rPr>
              <a:t>服务器架构</a:t>
            </a:r>
            <a:endParaRPr lang="zh-CN" altLang="en-US" sz="2800" b="1" dirty="0">
              <a:solidFill>
                <a:srgbClr val="A62038"/>
              </a:solidFill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1080770" y="2103042"/>
            <a:ext cx="4483100" cy="42837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>
              <a:lnSpc>
                <a:spcPct val="120000"/>
              </a:lnSpc>
              <a:spcBef>
                <a:spcPts val="600"/>
              </a:spcBef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1. 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用户通过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Web 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浏览器访问系统，前端采用响应式设计。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just">
              <a:lnSpc>
                <a:spcPct val="120000"/>
              </a:lnSpc>
              <a:spcBef>
                <a:spcPts val="600"/>
              </a:spcBef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2. API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服务器部署核心组件：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just">
              <a:lnSpc>
                <a:spcPct val="120000"/>
              </a:lnSpc>
              <a:spcBef>
                <a:spcPts val="600"/>
              </a:spcBef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Spring Boot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：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运行后端业务逻辑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just">
              <a:lnSpc>
                <a:spcPct val="120000"/>
              </a:lnSpc>
              <a:spcBef>
                <a:spcPts val="600"/>
              </a:spcBef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MySQL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：存储用户信息、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工作记录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just">
              <a:lnSpc>
                <a:spcPct val="120000"/>
              </a:lnSpc>
              <a:spcBef>
                <a:spcPts val="600"/>
              </a:spcBef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Redis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：缓存高频访问数据和会话信息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just">
              <a:lnSpc>
                <a:spcPct val="120000"/>
              </a:lnSpc>
              <a:spcBef>
                <a:spcPts val="600"/>
              </a:spcBef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3.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计算服务器负责模型推理、微调训练等计算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密集型任务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just">
              <a:lnSpc>
                <a:spcPct val="120000"/>
              </a:lnSpc>
              <a:spcBef>
                <a:spcPts val="600"/>
              </a:spcBef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4. 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所有外部通信通过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HTTPS 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加密。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just">
              <a:lnSpc>
                <a:spcPct val="120000"/>
              </a:lnSpc>
              <a:spcBef>
                <a:spcPts val="600"/>
              </a:spcBef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5. 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数据库与应用服务器分离部署，保证数据安全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逻辑</a:t>
            </a:r>
            <a:r>
              <a:rPr lang="zh-CN" altLang="en-US" dirty="0">
                <a:sym typeface="+mn-ea"/>
              </a:rPr>
              <a:t>视图</a:t>
            </a:r>
            <a:endParaRPr lang="zh-CN" altLang="en-US"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>
          <a:xfrm>
            <a:off x="71120" y="1182370"/>
            <a:ext cx="6024245" cy="5137150"/>
          </a:xfrm>
        </p:spPr>
        <p:txBody>
          <a:bodyPr/>
          <a:lstStyle/>
          <a:p>
            <a:r>
              <a:rPr lang="zh-CN" altLang="en-US" dirty="0"/>
              <a:t>分层逻辑架构</a:t>
            </a:r>
            <a:endParaRPr lang="zh-CN" altLang="en-US" dirty="0"/>
          </a:p>
          <a:p>
            <a:pPr lvl="1"/>
            <a:r>
              <a:rPr lang="zh-CN" altLang="en-US" sz="1800" dirty="0">
                <a:solidFill>
                  <a:srgbClr val="A62038"/>
                </a:solidFill>
              </a:rPr>
              <a:t>表现层</a:t>
            </a:r>
            <a:r>
              <a:rPr lang="zh-CN" altLang="en-US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是系统与用户或其他外部系统直接交互的顶层模块，为用户提供直观的界面或接口，同时隐藏底层业务逻辑和数据处理细节</a:t>
            </a:r>
            <a:endParaRPr lang="zh-CN" altLang="en-US" sz="1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lvl="1"/>
            <a:endParaRPr lang="zh-CN" altLang="en-US" sz="1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lvl="1"/>
            <a:r>
              <a:rPr lang="zh-CN" altLang="en-US" sz="1800" dirty="0">
                <a:solidFill>
                  <a:srgbClr val="A62038"/>
                </a:solidFill>
              </a:rPr>
              <a:t>控制层</a:t>
            </a:r>
            <a:r>
              <a:rPr lang="zh-CN" altLang="en-US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负责处理来自前端的</a:t>
            </a:r>
            <a:r>
              <a:rPr lang="en-US" altLang="zh-CN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API</a:t>
            </a:r>
            <a:r>
              <a:rPr lang="zh-CN" altLang="en-US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请求，并将其转发至业务逻辑层。控制层还承担参数验证、异常捕获与路由分发的职责</a:t>
            </a:r>
            <a:endParaRPr lang="zh-CN" altLang="en-US" sz="1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lvl="1"/>
            <a:endParaRPr lang="zh-CN" altLang="en-US" sz="1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lvl="1"/>
            <a:r>
              <a:rPr lang="zh-CN" altLang="en-US" sz="1800" dirty="0">
                <a:solidFill>
                  <a:srgbClr val="A62038"/>
                </a:solidFill>
              </a:rPr>
              <a:t>服务层</a:t>
            </a:r>
            <a:r>
              <a:rPr lang="zh-CN" altLang="en-US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负责系统核心功能的实现，如模型路由、微调任务构造、权限校验等，封装了主要的应用逻辑。</a:t>
            </a:r>
            <a:endParaRPr lang="zh-CN" altLang="en-US" sz="1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0" indent="0">
              <a:buNone/>
            </a:pPr>
            <a:endParaRPr lang="zh-CN" altLang="en-US" sz="1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72200" y="1182688"/>
            <a:ext cx="5943600" cy="5136515"/>
          </a:xfrm>
          <a:prstGeom prst="rect">
            <a:avLst/>
          </a:prstGeom>
        </p:spPr>
      </p:pic>
      <p:cxnSp>
        <p:nvCxnSpPr>
          <p:cNvPr id="9" name="直接箭头连接符 8"/>
          <p:cNvCxnSpPr/>
          <p:nvPr/>
        </p:nvCxnSpPr>
        <p:spPr>
          <a:xfrm flipV="1">
            <a:off x="6100445" y="1822450"/>
            <a:ext cx="1128395" cy="412115"/>
          </a:xfrm>
          <a:prstGeom prst="straightConnector1">
            <a:avLst/>
          </a:prstGeom>
          <a:ln w="6350" cap="flat" cmpd="sng" algn="ctr">
            <a:solidFill>
              <a:schemeClr val="accent1"/>
            </a:solidFill>
            <a:prstDash val="dash"/>
            <a:miter lim="800000"/>
            <a:tailEnd type="arrow" w="med" len="med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>
            <a:stCxn id="5" idx="3"/>
          </p:cNvCxnSpPr>
          <p:nvPr/>
        </p:nvCxnSpPr>
        <p:spPr>
          <a:xfrm flipV="1">
            <a:off x="6095365" y="3298190"/>
            <a:ext cx="3615055" cy="349885"/>
          </a:xfrm>
          <a:prstGeom prst="straightConnector1">
            <a:avLst/>
          </a:prstGeom>
          <a:ln w="6350" cap="flat" cmpd="sng" algn="ctr">
            <a:solidFill>
              <a:schemeClr val="accent1"/>
            </a:solidFill>
            <a:prstDash val="dash"/>
            <a:miter lim="800000"/>
            <a:tailEnd type="arrow" w="med" len="med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/>
          <p:nvPr/>
        </p:nvCxnSpPr>
        <p:spPr>
          <a:xfrm flipV="1">
            <a:off x="6108065" y="4390390"/>
            <a:ext cx="1243965" cy="933450"/>
          </a:xfrm>
          <a:prstGeom prst="straightConnector1">
            <a:avLst/>
          </a:prstGeom>
          <a:ln w="6350" cap="flat" cmpd="sng" algn="ctr">
            <a:solidFill>
              <a:schemeClr val="accent1"/>
            </a:solidFill>
            <a:prstDash val="dash"/>
            <a:miter lim="800000"/>
            <a:tailEnd type="arrow" w="med" len="med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" name="矩形: 圆角 2"/>
          <p:cNvSpPr/>
          <p:nvPr/>
        </p:nvSpPr>
        <p:spPr>
          <a:xfrm>
            <a:off x="136525" y="975995"/>
            <a:ext cx="5958840" cy="5343525"/>
          </a:xfrm>
          <a:prstGeom prst="roundRect">
            <a:avLst>
              <a:gd name="adj" fmla="val 5292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半闭框 13"/>
          <p:cNvSpPr/>
          <p:nvPr/>
        </p:nvSpPr>
        <p:spPr>
          <a:xfrm rot="10800000">
            <a:off x="5596890" y="5840095"/>
            <a:ext cx="498475" cy="478790"/>
          </a:xfrm>
          <a:prstGeom prst="halfFrame">
            <a:avLst/>
          </a:prstGeom>
          <a:solidFill>
            <a:srgbClr val="A620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5" name="矩形: 圆顶角 14"/>
          <p:cNvSpPr/>
          <p:nvPr/>
        </p:nvSpPr>
        <p:spPr>
          <a:xfrm rot="10800000">
            <a:off x="356566" y="976206"/>
            <a:ext cx="1032938" cy="235258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E0CFBD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逻辑</a:t>
            </a:r>
            <a:r>
              <a:rPr lang="zh-CN" altLang="en-US" dirty="0">
                <a:sym typeface="+mn-ea"/>
              </a:rPr>
              <a:t>视图</a:t>
            </a:r>
            <a:endParaRPr lang="zh-CN" altLang="en-US"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>
          <a:xfrm>
            <a:off x="64770" y="1182370"/>
            <a:ext cx="6030595" cy="5137150"/>
          </a:xfrm>
        </p:spPr>
        <p:txBody>
          <a:bodyPr/>
          <a:lstStyle/>
          <a:p>
            <a:r>
              <a:rPr lang="zh-CN" altLang="en-US" dirty="0"/>
              <a:t>分层逻辑架构</a:t>
            </a:r>
            <a:endParaRPr lang="zh-CN" altLang="en-US" dirty="0"/>
          </a:p>
          <a:p>
            <a:pPr lvl="1"/>
            <a:r>
              <a:rPr lang="zh-CN" altLang="en-US" sz="1800" dirty="0">
                <a:solidFill>
                  <a:srgbClr val="A62038"/>
                </a:solidFill>
              </a:rPr>
              <a:t>数据模型层</a:t>
            </a:r>
            <a:r>
              <a:rPr lang="zh-CN" altLang="en-US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定义了系统的核心数据结构，例如</a:t>
            </a:r>
            <a:r>
              <a:rPr lang="en-US" altLang="zh-CN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User</a:t>
            </a:r>
            <a:r>
              <a:rPr lang="zh-CN" altLang="en-US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表示用户实体，包含用户名、邮箱、订阅等级等。这些模型类通常与数据库表结构一一对应</a:t>
            </a:r>
            <a:endParaRPr lang="zh-CN" altLang="en-US" sz="1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lvl="1"/>
            <a:r>
              <a:rPr lang="zh-CN" altLang="en-US" sz="1800" dirty="0">
                <a:solidFill>
                  <a:srgbClr val="A62038"/>
                </a:solidFill>
              </a:rPr>
              <a:t>数据访问层</a:t>
            </a:r>
            <a:r>
              <a:rPr lang="zh-CN" altLang="en-US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封装了对数据库的</a:t>
            </a:r>
            <a:r>
              <a:rPr lang="en-US" altLang="zh-CN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CRUD</a:t>
            </a:r>
            <a:r>
              <a:rPr lang="zh-CN" altLang="en-US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操作，通过对应的</a:t>
            </a:r>
            <a:r>
              <a:rPr lang="en-US" altLang="zh-CN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Repository</a:t>
            </a:r>
            <a:r>
              <a:rPr lang="zh-CN" altLang="en-US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类访问持久化数据，基于</a:t>
            </a:r>
            <a:r>
              <a:rPr lang="en-US" altLang="zh-CN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ORM</a:t>
            </a:r>
            <a:r>
              <a:rPr lang="zh-CN" altLang="en-US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工具实现，与数据库保持良好的结构映射</a:t>
            </a:r>
            <a:endParaRPr lang="zh-CN" altLang="en-US" sz="1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lvl="1"/>
            <a:r>
              <a:rPr lang="zh-CN" altLang="en-US" sz="1800" dirty="0">
                <a:solidFill>
                  <a:srgbClr val="A62038"/>
                </a:solidFill>
              </a:rPr>
              <a:t>外部服务层</a:t>
            </a:r>
            <a:r>
              <a:rPr lang="zh-CN" altLang="en-US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是系统与外部第三方服务、</a:t>
            </a:r>
            <a:r>
              <a:rPr lang="en-US" altLang="zh-CN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API</a:t>
            </a:r>
            <a:r>
              <a:rPr lang="zh-CN" altLang="en-US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或数据存储交互的模块，解耦核心业务逻辑与外部依赖，确保系统能够安全、高效地集成外部资源</a:t>
            </a:r>
            <a:endParaRPr lang="zh-CN" altLang="en-US" sz="1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lvl="1"/>
            <a:endParaRPr lang="zh-CN" altLang="en-US" sz="1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72200" y="1182688"/>
            <a:ext cx="5943600" cy="5136515"/>
          </a:xfrm>
          <a:prstGeom prst="rect">
            <a:avLst/>
          </a:prstGeom>
        </p:spPr>
      </p:pic>
      <p:cxnSp>
        <p:nvCxnSpPr>
          <p:cNvPr id="6" name="直接箭头连接符 5"/>
          <p:cNvCxnSpPr/>
          <p:nvPr/>
        </p:nvCxnSpPr>
        <p:spPr>
          <a:xfrm flipV="1">
            <a:off x="6093460" y="1978025"/>
            <a:ext cx="260350" cy="3175"/>
          </a:xfrm>
          <a:prstGeom prst="straightConnector1">
            <a:avLst/>
          </a:prstGeom>
          <a:ln w="6350" cap="flat" cmpd="sng" algn="ctr">
            <a:solidFill>
              <a:schemeClr val="accent1"/>
            </a:solidFill>
            <a:prstDash val="dash"/>
            <a:miter lim="800000"/>
            <a:tailEnd type="arrow" w="med" len="med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8" name="直接箭头连接符 7"/>
          <p:cNvCxnSpPr>
            <a:stCxn id="3" idx="3"/>
          </p:cNvCxnSpPr>
          <p:nvPr/>
        </p:nvCxnSpPr>
        <p:spPr>
          <a:xfrm>
            <a:off x="6095365" y="3750945"/>
            <a:ext cx="3694430" cy="1026795"/>
          </a:xfrm>
          <a:prstGeom prst="straightConnector1">
            <a:avLst/>
          </a:prstGeom>
          <a:ln w="6350" cap="flat" cmpd="sng" algn="ctr">
            <a:solidFill>
              <a:schemeClr val="accent1"/>
            </a:solidFill>
            <a:prstDash val="dash"/>
            <a:miter lim="800000"/>
            <a:tailEnd type="arrow" w="med" len="med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9" name="直接箭头连接符 8"/>
          <p:cNvCxnSpPr/>
          <p:nvPr/>
        </p:nvCxnSpPr>
        <p:spPr>
          <a:xfrm>
            <a:off x="6100445" y="5381625"/>
            <a:ext cx="1078230" cy="18415"/>
          </a:xfrm>
          <a:prstGeom prst="straightConnector1">
            <a:avLst/>
          </a:prstGeom>
          <a:ln w="6350" cap="flat" cmpd="sng" algn="ctr">
            <a:solidFill>
              <a:schemeClr val="accent1"/>
            </a:solidFill>
            <a:prstDash val="dash"/>
            <a:miter lim="800000"/>
            <a:tailEnd type="arrow" w="med" len="med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" name="矩形: 圆角 2"/>
          <p:cNvSpPr/>
          <p:nvPr/>
        </p:nvSpPr>
        <p:spPr>
          <a:xfrm>
            <a:off x="136525" y="975995"/>
            <a:ext cx="5958840" cy="5343525"/>
          </a:xfrm>
          <a:prstGeom prst="roundRect">
            <a:avLst>
              <a:gd name="adj" fmla="val 5292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半闭框 13"/>
          <p:cNvSpPr/>
          <p:nvPr/>
        </p:nvSpPr>
        <p:spPr>
          <a:xfrm rot="10800000">
            <a:off x="5596890" y="5840095"/>
            <a:ext cx="498475" cy="478790"/>
          </a:xfrm>
          <a:prstGeom prst="halfFrame">
            <a:avLst/>
          </a:prstGeom>
          <a:solidFill>
            <a:srgbClr val="A620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0" name="矩形: 圆顶角 14"/>
          <p:cNvSpPr/>
          <p:nvPr/>
        </p:nvSpPr>
        <p:spPr>
          <a:xfrm rot="10800000">
            <a:off x="356566" y="976206"/>
            <a:ext cx="1032938" cy="235258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E0CFBD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zh-CN" altLang="en-US"/>
              <a:t>进程视图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  <p:sp>
        <p:nvSpPr>
          <p:cNvPr id="22" name="矩形: 一个圆顶角，剪去另一个顶角 21"/>
          <p:cNvSpPr/>
          <p:nvPr>
            <p:custDataLst>
              <p:tags r:id="rId1"/>
            </p:custDataLst>
          </p:nvPr>
        </p:nvSpPr>
        <p:spPr>
          <a:xfrm rot="16200000">
            <a:off x="7650480" y="2498725"/>
            <a:ext cx="2428875" cy="5422900"/>
          </a:xfrm>
          <a:prstGeom prst="snipRoundRect">
            <a:avLst>
              <a:gd name="adj1" fmla="val 0"/>
              <a:gd name="adj2" fmla="val 0"/>
            </a:avLst>
          </a:prstGeom>
        </p:spPr>
        <p:style>
          <a:lnRef idx="0">
            <a:srgbClr val="FFFFFF"/>
          </a:lnRef>
          <a:fillRef idx="1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3" name="矩形: 一个圆顶角，剪去另一个顶角 22"/>
          <p:cNvSpPr/>
          <p:nvPr>
            <p:custDataLst>
              <p:tags r:id="rId2"/>
            </p:custDataLst>
          </p:nvPr>
        </p:nvSpPr>
        <p:spPr>
          <a:xfrm rot="16200000">
            <a:off x="2073275" y="2400935"/>
            <a:ext cx="2426970" cy="5618480"/>
          </a:xfrm>
          <a:prstGeom prst="snipRoundRect">
            <a:avLst>
              <a:gd name="adj1" fmla="val 0"/>
              <a:gd name="adj2" fmla="val 0"/>
            </a:avLst>
          </a:prstGeom>
          <a:solidFill>
            <a:srgbClr val="E0CFBD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1" name="矩形: 一个圆顶角，剪去另一个顶角 20"/>
          <p:cNvSpPr/>
          <p:nvPr>
            <p:custDataLst>
              <p:tags r:id="rId3"/>
            </p:custDataLst>
          </p:nvPr>
        </p:nvSpPr>
        <p:spPr>
          <a:xfrm rot="16200000">
            <a:off x="7470775" y="-193675"/>
            <a:ext cx="2787650" cy="5422900"/>
          </a:xfrm>
          <a:prstGeom prst="snipRoundRect">
            <a:avLst>
              <a:gd name="adj1" fmla="val 0"/>
              <a:gd name="adj2" fmla="val 0"/>
            </a:avLst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" name="Object 1105"/>
          <p:cNvSpPr txBox="1"/>
          <p:nvPr>
            <p:custDataLst>
              <p:tags r:id="rId4"/>
            </p:custDataLst>
          </p:nvPr>
        </p:nvSpPr>
        <p:spPr>
          <a:xfrm>
            <a:off x="7062470" y="1238885"/>
            <a:ext cx="3605530" cy="548640"/>
          </a:xfrm>
          <a:prstGeom prst="rect">
            <a:avLst/>
          </a:prstGeom>
        </p:spPr>
        <p:txBody>
          <a:bodyPr vert="horz" rtlCol="0" anchor="ctr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sz="28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前端客户端</a:t>
            </a:r>
            <a:r>
              <a:rPr lang="zh-CN" altLang="en-US" sz="28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进程</a:t>
            </a:r>
            <a:endParaRPr lang="zh-CN" altLang="en-US" sz="2800" b="0" i="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9" name="Object 1106"/>
          <p:cNvSpPr txBox="1"/>
          <p:nvPr>
            <p:custDataLst>
              <p:tags r:id="rId5"/>
            </p:custDataLst>
          </p:nvPr>
        </p:nvSpPr>
        <p:spPr>
          <a:xfrm>
            <a:off x="6308090" y="1909445"/>
            <a:ext cx="4737735" cy="1893570"/>
          </a:xfrm>
          <a:prstGeom prst="rect">
            <a:avLst/>
          </a:prstGeom>
        </p:spPr>
        <p:txBody>
          <a:bodyPr vert="horz" rtlCol="0" anchor="ctr" anchorCtr="0">
            <a:noAutofit/>
          </a:bodyPr>
          <a:lstStyle/>
          <a:p>
            <a: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chemeClr val="bg1">
                    <a:lumMod val="65000"/>
                  </a:schemeClr>
                </a:solidFill>
                <a:latin typeface="+mj-ea"/>
                <a:ea typeface="+mj-ea"/>
              </a:rPr>
              <a:t>负责发起多模态请求</a:t>
            </a:r>
            <a:endParaRPr lang="zh-CN" altLang="en-US" b="0" i="0" dirty="0">
              <a:solidFill>
                <a:schemeClr val="bg1">
                  <a:lumMod val="65000"/>
                </a:schemeClr>
              </a:solidFill>
              <a:latin typeface="+mj-ea"/>
              <a:ea typeface="+mj-ea"/>
            </a:endParaRPr>
          </a:p>
          <a:p>
            <a: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zh-CN" altLang="en-US" b="0" i="0" dirty="0">
              <a:solidFill>
                <a:schemeClr val="bg1">
                  <a:lumMod val="65000"/>
                </a:schemeClr>
              </a:solidFill>
              <a:latin typeface="+mj-ea"/>
              <a:ea typeface="+mj-ea"/>
            </a:endParaRPr>
          </a:p>
          <a:p>
            <a: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chemeClr val="bg1">
                    <a:lumMod val="65000"/>
                  </a:schemeClr>
                </a:solidFill>
                <a:latin typeface="+mj-ea"/>
                <a:ea typeface="+mj-ea"/>
              </a:rPr>
              <a:t>通过</a:t>
            </a:r>
            <a:r>
              <a:rPr lang="en-US" altLang="zh-CN" b="0" i="0" dirty="0">
                <a:solidFill>
                  <a:schemeClr val="bg1">
                    <a:lumMod val="65000"/>
                  </a:schemeClr>
                </a:solidFill>
                <a:latin typeface="+mj-ea"/>
                <a:ea typeface="+mj-ea"/>
              </a:rPr>
              <a:t> HTTP </a:t>
            </a:r>
            <a:r>
              <a:rPr lang="zh-CN" altLang="en-US" b="0" i="0" dirty="0">
                <a:solidFill>
                  <a:schemeClr val="bg1">
                    <a:lumMod val="65000"/>
                  </a:schemeClr>
                </a:solidFill>
                <a:latin typeface="+mj-ea"/>
                <a:ea typeface="+mj-ea"/>
              </a:rPr>
              <a:t>协议访问后端</a:t>
            </a:r>
            <a:r>
              <a:rPr lang="en-US" altLang="zh-CN" b="0" i="0" dirty="0">
                <a:solidFill>
                  <a:schemeClr val="bg1">
                    <a:lumMod val="65000"/>
                  </a:schemeClr>
                </a:solidFill>
                <a:latin typeface="+mj-ea"/>
                <a:ea typeface="+mj-ea"/>
              </a:rPr>
              <a:t> API </a:t>
            </a:r>
            <a:r>
              <a:rPr lang="zh-CN" altLang="en-US" b="0" i="0" dirty="0">
                <a:solidFill>
                  <a:schemeClr val="bg1">
                    <a:lumMod val="65000"/>
                  </a:schemeClr>
                </a:solidFill>
                <a:latin typeface="+mj-ea"/>
                <a:ea typeface="+mj-ea"/>
              </a:rPr>
              <a:t>接口</a:t>
            </a:r>
            <a:endParaRPr lang="zh-CN" altLang="en-US" b="0" i="0" dirty="0">
              <a:solidFill>
                <a:schemeClr val="bg1">
                  <a:lumMod val="65000"/>
                </a:schemeClr>
              </a:solidFill>
              <a:latin typeface="+mj-ea"/>
              <a:ea typeface="+mj-ea"/>
            </a:endParaRPr>
          </a:p>
          <a:p>
            <a: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zh-CN" altLang="en-US" b="0" i="0" dirty="0">
              <a:solidFill>
                <a:schemeClr val="bg1">
                  <a:lumMod val="65000"/>
                </a:schemeClr>
              </a:solidFill>
              <a:latin typeface="+mj-ea"/>
              <a:ea typeface="+mj-ea"/>
            </a:endParaRPr>
          </a:p>
          <a:p>
            <a: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chemeClr val="bg1">
                    <a:lumMod val="65000"/>
                  </a:schemeClr>
                </a:solidFill>
                <a:latin typeface="+mj-ea"/>
                <a:ea typeface="+mj-ea"/>
              </a:rPr>
              <a:t>运行在浏览器环境或移动应用容器中</a:t>
            </a:r>
            <a:endParaRPr lang="zh-CN" altLang="en-US" b="0" i="0" dirty="0">
              <a:solidFill>
                <a:schemeClr val="bg1">
                  <a:lumMod val="65000"/>
                </a:schemeClr>
              </a:solidFill>
              <a:latin typeface="+mj-ea"/>
              <a:ea typeface="+mj-ea"/>
            </a:endParaRPr>
          </a:p>
          <a:p>
            <a: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zh-CN" altLang="en-US" sz="1000" dirty="0">
              <a:solidFill>
                <a:schemeClr val="bg1">
                  <a:lumMod val="65000"/>
                </a:schemeClr>
              </a:solidFill>
              <a:latin typeface="+mj-ea"/>
              <a:ea typeface="+mj-ea"/>
            </a:endParaRPr>
          </a:p>
          <a:p>
            <a: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zh-CN" altLang="en-US" sz="1000" dirty="0">
              <a:solidFill>
                <a:schemeClr val="bg1">
                  <a:lumMod val="6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2" name="Object 1109"/>
          <p:cNvSpPr txBox="1"/>
          <p:nvPr>
            <p:custDataLst>
              <p:tags r:id="rId6"/>
            </p:custDataLst>
          </p:nvPr>
        </p:nvSpPr>
        <p:spPr>
          <a:xfrm>
            <a:off x="6954520" y="4093845"/>
            <a:ext cx="3605530" cy="548640"/>
          </a:xfrm>
          <a:prstGeom prst="rect">
            <a:avLst/>
          </a:prstGeom>
        </p:spPr>
        <p:txBody>
          <a:bodyPr vert="horz" rtlCol="0" anchor="ctr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sz="2800" b="0" i="0" dirty="0">
                <a:solidFill>
                  <a:schemeClr val="bg1"/>
                </a:solidFill>
                <a:latin typeface="+mj-ea"/>
                <a:ea typeface="+mj-ea"/>
              </a:rPr>
              <a:t>数据库</a:t>
            </a:r>
            <a:r>
              <a:rPr lang="zh-CN" altLang="en-US" sz="2800" b="0" i="0" dirty="0">
                <a:solidFill>
                  <a:schemeClr val="bg1"/>
                </a:solidFill>
                <a:latin typeface="+mj-ea"/>
                <a:ea typeface="+mj-ea"/>
              </a:rPr>
              <a:t>进程</a:t>
            </a:r>
            <a:endParaRPr lang="zh-CN" altLang="en-US" sz="2800" b="0" i="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3" name="Object 11010"/>
          <p:cNvSpPr txBox="1"/>
          <p:nvPr>
            <p:custDataLst>
              <p:tags r:id="rId7"/>
            </p:custDataLst>
          </p:nvPr>
        </p:nvSpPr>
        <p:spPr>
          <a:xfrm>
            <a:off x="6388100" y="4548505"/>
            <a:ext cx="4737735" cy="1678940"/>
          </a:xfrm>
          <a:prstGeom prst="rect">
            <a:avLst/>
          </a:prstGeom>
        </p:spPr>
        <p:txBody>
          <a:bodyPr vert="horz" rtlCol="0" anchor="ctr" anchorCtr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1"/>
                </a:solidFill>
                <a:latin typeface="+mj-ea"/>
              </a:rPr>
              <a:t>MySQL</a:t>
            </a:r>
            <a:r>
              <a:rPr lang="zh-CN" altLang="en-US" dirty="0">
                <a:solidFill>
                  <a:schemeClr val="bg1"/>
                </a:solidFill>
                <a:latin typeface="+mj-ea"/>
              </a:rPr>
              <a:t>服务</a:t>
            </a:r>
            <a:endParaRPr lang="zh-CN" altLang="en-US" dirty="0">
              <a:solidFill>
                <a:schemeClr val="bg1"/>
              </a:solidFill>
              <a:latin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dirty="0">
              <a:solidFill>
                <a:schemeClr val="bg1"/>
              </a:solidFill>
              <a:latin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1"/>
                </a:solidFill>
                <a:latin typeface="+mj-ea"/>
              </a:rPr>
              <a:t>负责接收后端的存储请求</a:t>
            </a:r>
            <a:endParaRPr lang="zh-CN" altLang="en-US" dirty="0">
              <a:solidFill>
                <a:schemeClr val="bg1"/>
              </a:solidFill>
              <a:latin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dirty="0">
              <a:solidFill>
                <a:schemeClr val="bg1"/>
              </a:solidFill>
              <a:latin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1"/>
                </a:solidFill>
                <a:latin typeface="+mj-ea"/>
              </a:rPr>
              <a:t>被动型进程，按需响应</a:t>
            </a:r>
            <a:endParaRPr lang="zh-CN" altLang="en-US" dirty="0">
              <a:solidFill>
                <a:schemeClr val="bg1"/>
              </a:solidFill>
              <a:latin typeface="+mj-ea"/>
            </a:endParaRPr>
          </a:p>
        </p:txBody>
      </p:sp>
      <p:sp>
        <p:nvSpPr>
          <p:cNvPr id="17" name="Object 11014"/>
          <p:cNvSpPr txBox="1"/>
          <p:nvPr>
            <p:custDataLst>
              <p:tags r:id="rId8"/>
            </p:custDataLst>
          </p:nvPr>
        </p:nvSpPr>
        <p:spPr>
          <a:xfrm>
            <a:off x="1293495" y="4077335"/>
            <a:ext cx="4191000" cy="548640"/>
          </a:xfrm>
          <a:prstGeom prst="rect">
            <a:avLst/>
          </a:prstGeom>
        </p:spPr>
        <p:txBody>
          <a:bodyPr vert="horz" rtlCol="0" anchor="ctr" anchorCtr="0">
            <a:noAutofit/>
          </a:bodyPr>
          <a:lstStyle/>
          <a:p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后端应用</a:t>
            </a:r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+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计算服务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进程</a:t>
            </a: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</a:endParaRPr>
          </a:p>
        </p:txBody>
      </p:sp>
      <p:sp>
        <p:nvSpPr>
          <p:cNvPr id="18" name="Object 11015"/>
          <p:cNvSpPr txBox="1"/>
          <p:nvPr>
            <p:custDataLst>
              <p:tags r:id="rId9"/>
            </p:custDataLst>
          </p:nvPr>
        </p:nvSpPr>
        <p:spPr>
          <a:xfrm>
            <a:off x="681355" y="4670425"/>
            <a:ext cx="5071110" cy="1673860"/>
          </a:xfrm>
          <a:prstGeom prst="rect">
            <a:avLst/>
          </a:prstGeom>
        </p:spPr>
        <p:txBody>
          <a:bodyPr vert="horz" rtlCol="0" anchor="ctr" anchorCtr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latin typeface="+mj-ea"/>
              </a:rPr>
              <a:t>Spring Boot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+mj-ea"/>
              </a:rPr>
              <a:t>框架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dirty="0">
              <a:solidFill>
                <a:schemeClr val="bg1">
                  <a:lumMod val="65000"/>
                </a:schemeClr>
              </a:solidFill>
              <a:latin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+mj-ea"/>
              </a:rPr>
              <a:t>应用进程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+mj-ea"/>
              </a:rPr>
              <a:t>内部线程池承担请求处理和响应回传等操作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dirty="0">
              <a:solidFill>
                <a:schemeClr val="bg1">
                  <a:lumMod val="65000"/>
                </a:schemeClr>
              </a:solidFill>
              <a:latin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+mj-ea"/>
              </a:rPr>
              <a:t>将本地推理或训练任务转交计算服务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+mj-ea"/>
              </a:rPr>
              <a:t>进程处理</a:t>
            </a:r>
            <a:endParaRPr lang="zh-CN" altLang="en-US" dirty="0">
              <a:solidFill>
                <a:schemeClr val="bg1">
                  <a:lumMod val="65000"/>
                </a:schemeClr>
              </a:solidFill>
              <a:latin typeface="+mj-ea"/>
            </a:endParaRPr>
          </a:p>
        </p:txBody>
      </p:sp>
      <p:sp>
        <p:nvSpPr>
          <p:cNvPr id="6" name="矩形: 一个圆顶角，剪去另一个顶角 21"/>
          <p:cNvSpPr/>
          <p:nvPr>
            <p:custDataLst>
              <p:tags r:id="rId10"/>
            </p:custDataLst>
          </p:nvPr>
        </p:nvSpPr>
        <p:spPr>
          <a:xfrm rot="16200000">
            <a:off x="1892935" y="-291465"/>
            <a:ext cx="2787650" cy="5618480"/>
          </a:xfrm>
          <a:prstGeom prst="snipRoundRect">
            <a:avLst>
              <a:gd name="adj1" fmla="val 0"/>
              <a:gd name="adj2" fmla="val 0"/>
            </a:avLst>
          </a:prstGeom>
          <a:solidFill>
            <a:srgbClr val="A620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/>
          </a:p>
        </p:txBody>
      </p:sp>
      <p:sp>
        <p:nvSpPr>
          <p:cNvPr id="11" name="Object 1109"/>
          <p:cNvSpPr txBox="1"/>
          <p:nvPr>
            <p:custDataLst>
              <p:tags r:id="rId11"/>
            </p:custDataLst>
          </p:nvPr>
        </p:nvSpPr>
        <p:spPr>
          <a:xfrm>
            <a:off x="1293495" y="1238885"/>
            <a:ext cx="3605530" cy="548640"/>
          </a:xfrm>
          <a:prstGeom prst="rect">
            <a:avLst/>
          </a:prstGeom>
        </p:spPr>
        <p:txBody>
          <a:bodyPr vert="horz" rtlCol="0" anchor="ctr" anchorCtr="0">
            <a:noAutofit/>
          </a:bodyPr>
          <a:p>
            <a:pPr algn="l">
              <a:lnSpc>
                <a:spcPct val="100000"/>
              </a:lnSpc>
            </a:pPr>
            <a:r>
              <a:rPr lang="zh-CN" altLang="en-US" sz="2800" dirty="0">
                <a:solidFill>
                  <a:schemeClr val="bg1"/>
                </a:solidFill>
                <a:latin typeface="+mj-ea"/>
                <a:ea typeface="+mj-ea"/>
              </a:rPr>
              <a:t>多进程</a:t>
            </a:r>
            <a:r>
              <a:rPr lang="en-US" altLang="zh-CN" sz="2800" dirty="0">
                <a:solidFill>
                  <a:schemeClr val="bg1"/>
                </a:solidFill>
                <a:latin typeface="+mj-ea"/>
                <a:ea typeface="+mj-ea"/>
              </a:rPr>
              <a:t>+</a:t>
            </a:r>
            <a:r>
              <a:rPr lang="zh-CN" altLang="en-US" sz="2800" dirty="0">
                <a:solidFill>
                  <a:schemeClr val="bg1"/>
                </a:solidFill>
                <a:latin typeface="+mj-ea"/>
                <a:ea typeface="+mj-ea"/>
              </a:rPr>
              <a:t>多线程</a:t>
            </a:r>
            <a:r>
              <a:rPr lang="zh-CN" altLang="en-US" sz="2800" dirty="0">
                <a:solidFill>
                  <a:schemeClr val="bg1"/>
                </a:solidFill>
                <a:latin typeface="+mj-ea"/>
                <a:ea typeface="+mj-ea"/>
              </a:rPr>
              <a:t>架构</a:t>
            </a:r>
            <a:endParaRPr lang="zh-CN" altLang="en-US" sz="28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4" name="文本框 13"/>
          <p:cNvSpPr txBox="1"/>
          <p:nvPr>
            <p:custDataLst>
              <p:tags r:id="rId12"/>
            </p:custDataLst>
          </p:nvPr>
        </p:nvSpPr>
        <p:spPr>
          <a:xfrm>
            <a:off x="667385" y="1909445"/>
            <a:ext cx="5339080" cy="15754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+mj-ea"/>
              </a:rPr>
              <a:t>异步队列实现任务间的解耦与通信</a:t>
            </a:r>
            <a:endParaRPr lang="zh-CN" altLang="en-US" dirty="0">
              <a:solidFill>
                <a:schemeClr val="accent1">
                  <a:lumMod val="20000"/>
                  <a:lumOff val="80000"/>
                </a:schemeClr>
              </a:solidFill>
              <a:latin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dirty="0">
              <a:solidFill>
                <a:schemeClr val="accent1">
                  <a:lumMod val="20000"/>
                  <a:lumOff val="80000"/>
                </a:schemeClr>
              </a:solidFill>
              <a:latin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+mj-ea"/>
              </a:rPr>
              <a:t>服务化部署：服务进程&lt;-&gt;功能模块</a:t>
            </a:r>
            <a:endParaRPr lang="zh-CN" altLang="en-US" dirty="0">
              <a:solidFill>
                <a:schemeClr val="accent1">
                  <a:lumMod val="20000"/>
                  <a:lumOff val="80000"/>
                </a:schemeClr>
              </a:solidFill>
              <a:latin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dirty="0">
              <a:solidFill>
                <a:schemeClr val="accent1">
                  <a:lumMod val="20000"/>
                  <a:lumOff val="80000"/>
                </a:schemeClr>
              </a:solidFill>
              <a:latin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accent1">
                    <a:lumMod val="20000"/>
                    <a:lumOff val="80000"/>
                  </a:schemeClr>
                </a:solidFill>
                <a:latin typeface="+mj-ea"/>
              </a:rPr>
              <a:t>可伸缩性 &amp; 健壮性</a:t>
            </a:r>
            <a:endParaRPr lang="zh-CN" altLang="en-US" dirty="0">
              <a:solidFill>
                <a:schemeClr val="accent1">
                  <a:lumMod val="20000"/>
                  <a:lumOff val="80000"/>
                </a:schemeClr>
              </a:solidFill>
              <a:latin typeface="+mj-ea"/>
            </a:endParaRPr>
          </a:p>
        </p:txBody>
      </p:sp>
      <p:pic>
        <p:nvPicPr>
          <p:cNvPr id="5" name="图片 4" descr="数据库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360160" y="4065905"/>
            <a:ext cx="576580" cy="576580"/>
          </a:xfrm>
          <a:prstGeom prst="rect">
            <a:avLst/>
          </a:prstGeom>
        </p:spPr>
      </p:pic>
      <p:pic>
        <p:nvPicPr>
          <p:cNvPr id="10" name="图片 9" descr="网页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6390005" y="1238885"/>
            <a:ext cx="608965" cy="608965"/>
          </a:xfrm>
          <a:prstGeom prst="rect">
            <a:avLst/>
          </a:prstGeom>
        </p:spPr>
      </p:pic>
      <p:pic>
        <p:nvPicPr>
          <p:cNvPr id="15" name="图片 14" descr="服务器"/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761365" y="4093845"/>
            <a:ext cx="532130" cy="532130"/>
          </a:xfrm>
          <a:prstGeom prst="rect">
            <a:avLst/>
          </a:prstGeom>
        </p:spPr>
      </p:pic>
      <p:pic>
        <p:nvPicPr>
          <p:cNvPr id="16" name="图片 15" descr="箭头"/>
          <p:cNvPicPr>
            <a:picLocks noChangeAspect="1"/>
          </p:cNvPicPr>
          <p:nvPr>
            <p:custDataLst>
              <p:tags r:id="rId22"/>
            </p:custDataLst>
          </p:nvPr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756920" y="1250950"/>
            <a:ext cx="536575" cy="536575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DIAGRAM_VIRTUALLY_FRAME" val="{&quot;height&quot;:320.97622047244096,&quot;left&quot;:338.1583464566929,&quot;top&quot;:69.81803149606299,&quot;width&quot;:532.955905511811}"/>
</p:tagLst>
</file>

<file path=ppt/tags/tag11.xml><?xml version="1.0" encoding="utf-8"?>
<p:tagLst xmlns:p="http://schemas.openxmlformats.org/presentationml/2006/main">
  <p:tag name="KSO_WM_DIAGRAM_VIRTUALLY_FRAME" val="{&quot;height&quot;:320.97622047244096,&quot;left&quot;:338.1583464566929,&quot;top&quot;:69.81803149606299,&quot;width&quot;:532.955905511811}"/>
</p:tagLst>
</file>

<file path=ppt/tags/tag12.xml><?xml version="1.0" encoding="utf-8"?>
<p:tagLst xmlns:p="http://schemas.openxmlformats.org/presentationml/2006/main">
  <p:tag name="KSO_WM_DIAGRAM_VIRTUALLY_FRAME" val="{&quot;height&quot;:320.97622047244096,&quot;left&quot;:338.1583464566929,&quot;top&quot;:69.81803149606299,&quot;width&quot;:532.955905511811}"/>
</p:tagLst>
</file>

<file path=ppt/tags/tag13.xml><?xml version="1.0" encoding="utf-8"?>
<p:tagLst xmlns:p="http://schemas.openxmlformats.org/presentationml/2006/main">
  <p:tag name="KSO_WM_DIAGRAM_VIRTUALLY_FRAME" val="{&quot;height&quot;:320.97622047244096,&quot;left&quot;:338.1583464566929,&quot;top&quot;:69.81803149606299,&quot;width&quot;:532.955905511811}"/>
</p:tagLst>
</file>

<file path=ppt/tags/tag14.xml><?xml version="1.0" encoding="utf-8"?>
<p:tagLst xmlns:p="http://schemas.openxmlformats.org/presentationml/2006/main">
  <p:tag name="KSO_WM_DIAGRAM_VIRTUALLY_FRAME" val="{&quot;height&quot;:320.97622047244096,&quot;left&quot;:338.1583464566929,&quot;top&quot;:69.81803149606299,&quot;width&quot;:532.955905511811}"/>
</p:tagLst>
</file>

<file path=ppt/tags/tag15.xml><?xml version="1.0" encoding="utf-8"?>
<p:tagLst xmlns:p="http://schemas.openxmlformats.org/presentationml/2006/main">
  <p:tag name="KSO_WM_DIAGRAM_VIRTUALLY_FRAME" val="{&quot;height&quot;:320.97622047244096,&quot;left&quot;:338.1583464566929,&quot;top&quot;:69.81803149606299,&quot;width&quot;:532.955905511811}"/>
</p:tagLst>
</file>

<file path=ppt/tags/tag16.xml><?xml version="1.0" encoding="utf-8"?>
<p:tagLst xmlns:p="http://schemas.openxmlformats.org/presentationml/2006/main">
  <p:tag name="KSO_WM_DIAGRAM_VIRTUALLY_FRAME" val="{&quot;height&quot;:320.97622047244096,&quot;left&quot;:338.1583464566929,&quot;top&quot;:69.81803149606299,&quot;width&quot;:532.955905511811}"/>
</p:tagLst>
</file>

<file path=ppt/tags/tag17.xml><?xml version="1.0" encoding="utf-8"?>
<p:tagLst xmlns:p="http://schemas.openxmlformats.org/presentationml/2006/main">
  <p:tag name="KSO_WM_DIAGRAM_VIRTUALLY_FRAME" val="{&quot;height&quot;:320.97622047244096,&quot;left&quot;:338.1583464566929,&quot;top&quot;:69.81803149606299,&quot;width&quot;:532.955905511811}"/>
</p:tagLst>
</file>

<file path=ppt/tags/tag18.xml><?xml version="1.0" encoding="utf-8"?>
<p:tagLst xmlns:p="http://schemas.openxmlformats.org/presentationml/2006/main">
  <p:tag name="KSO_WM_DIAGRAM_VIRTUALLY_FRAME" val="{&quot;height&quot;:320.97622047244096,&quot;left&quot;:338.1583464566929,&quot;top&quot;:69.81803149606299,&quot;width&quot;:532.955905511811}"/>
</p:tagLst>
</file>

<file path=ppt/tags/tag19.xml><?xml version="1.0" encoding="utf-8"?>
<p:tagLst xmlns:p="http://schemas.openxmlformats.org/presentationml/2006/main">
  <p:tag name="KSO_WM_DIAGRAM_VIRTUALLY_FRAME" val="{&quot;height&quot;:438.9,&quot;left&quot;:12.749999413681167,&quot;top&quot;:79.5,&quot;width&quot;:209.25000058631886}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DIAGRAM_VIRTUALLY_FRAME" val="{&quot;height&quot;:438.9,&quot;left&quot;:12.749999413681167,&quot;top&quot;:79.5,&quot;width&quot;:209.25000058631886}"/>
</p:tagLst>
</file>

<file path=ppt/tags/tag21.xml><?xml version="1.0" encoding="utf-8"?>
<p:tagLst xmlns:p="http://schemas.openxmlformats.org/presentationml/2006/main">
  <p:tag name="KSO_WM_DIAGRAM_VIRTUALLY_FRAME" val="{&quot;height&quot;:438.9,&quot;left&quot;:12.749999413681167,&quot;top&quot;:79.5,&quot;width&quot;:209.25000058631886}"/>
</p:tagLst>
</file>

<file path=ppt/tags/tag22.xml><?xml version="1.0" encoding="utf-8"?>
<p:tagLst xmlns:p="http://schemas.openxmlformats.org/presentationml/2006/main">
  <p:tag name="KSO_WM_DIAGRAM_VIRTUALLY_FRAME" val="{&quot;height&quot;:438.9,&quot;left&quot;:12.749999413681167,&quot;top&quot;:79.5,&quot;width&quot;:209.25000058631886}"/>
</p:tagLst>
</file>

<file path=ppt/tags/tag23.xml><?xml version="1.0" encoding="utf-8"?>
<p:tagLst xmlns:p="http://schemas.openxmlformats.org/presentationml/2006/main">
  <p:tag name="KSO_WM_DIAGRAM_VIRTUALLY_FRAME" val="{&quot;height&quot;:444.25,&quot;left&quot;:12.749999413681167,&quot;top&quot;:79.5,&quot;width&quot;:942.1500005863188}"/>
</p:tagLst>
</file>

<file path=ppt/tags/tag24.xml><?xml version="1.0" encoding="utf-8"?>
<p:tagLst xmlns:p="http://schemas.openxmlformats.org/presentationml/2006/main">
  <p:tag name="KSO_WM_DIAGRAM_VIRTUALLY_FRAME" val="{&quot;height&quot;:444.25,&quot;left&quot;:12.749999413681167,&quot;top&quot;:79.5,&quot;width&quot;:942.1500005863188}"/>
</p:tagLst>
</file>

<file path=ppt/tags/tag25.xml><?xml version="1.0" encoding="utf-8"?>
<p:tagLst xmlns:p="http://schemas.openxmlformats.org/presentationml/2006/main">
  <p:tag name="KSO_WM_DIAGRAM_VIRTUALLY_FRAME" val="{&quot;height&quot;:444.25,&quot;left&quot;:12.749999413681167,&quot;top&quot;:79.5,&quot;width&quot;:942.1500005863188}"/>
</p:tagLst>
</file>

<file path=ppt/tags/tag26.xml><?xml version="1.0" encoding="utf-8"?>
<p:tagLst xmlns:p="http://schemas.openxmlformats.org/presentationml/2006/main">
  <p:tag name="KSO_WM_DIAGRAM_VIRTUALLY_FRAME" val="{&quot;height&quot;:444.25,&quot;left&quot;:12.749999413681167,&quot;top&quot;:79.5,&quot;width&quot;:942.1500005863188}"/>
</p:tagLst>
</file>

<file path=ppt/tags/tag27.xml><?xml version="1.0" encoding="utf-8"?>
<p:tagLst xmlns:p="http://schemas.openxmlformats.org/presentationml/2006/main">
  <p:tag name="KSO_WM_DIAGRAM_VIRTUALLY_FRAME" val="{&quot;height&quot;:444.25,&quot;left&quot;:12.749999413681167,&quot;top&quot;:79.5,&quot;width&quot;:942.1500005863188}"/>
</p:tagLst>
</file>

<file path=ppt/tags/tag28.xml><?xml version="1.0" encoding="utf-8"?>
<p:tagLst xmlns:p="http://schemas.openxmlformats.org/presentationml/2006/main">
  <p:tag name="KSO_WM_DIAGRAM_VIRTUALLY_FRAME" val="{&quot;height&quot;:444.25,&quot;left&quot;:12.749999413681167,&quot;top&quot;:79.5,&quot;width&quot;:942.1500005863188}"/>
</p:tagLst>
</file>

<file path=ppt/tags/tag29.xml><?xml version="1.0" encoding="utf-8"?>
<p:tagLst xmlns:p="http://schemas.openxmlformats.org/presentationml/2006/main">
  <p:tag name="KSO_WM_DIAGRAM_VIRTUALLY_FRAME" val="{&quot;height&quot;:444.25,&quot;left&quot;:12.749999413681167,&quot;top&quot;:79.5,&quot;width&quot;:942.1500005863188}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DIAGRAM_VIRTUALLY_FRAME" val="{&quot;height&quot;:444.25,&quot;left&quot;:12.749999413681167,&quot;top&quot;:79.5,&quot;width&quot;:942.1500005863188}"/>
</p:tagLst>
</file>

<file path=ppt/tags/tag31.xml><?xml version="1.0" encoding="utf-8"?>
<p:tagLst xmlns:p="http://schemas.openxmlformats.org/presentationml/2006/main">
  <p:tag name="KSO_WM_DIAGRAM_VIRTUALLY_FRAME" val="{&quot;height&quot;:444.25,&quot;left&quot;:12.749999413681167,&quot;top&quot;:79.5,&quot;width&quot;:942.1500005863188}"/>
</p:tagLst>
</file>

<file path=ppt/tags/tag32.xml><?xml version="1.0" encoding="utf-8"?>
<p:tagLst xmlns:p="http://schemas.openxmlformats.org/presentationml/2006/main">
  <p:tag name="KSO_WM_DIAGRAM_VIRTUALLY_FRAME" val="{&quot;height&quot;:444.25,&quot;left&quot;:12.749999413681167,&quot;top&quot;:79.5,&quot;width&quot;:942.1500005863188}"/>
</p:tagLst>
</file>

<file path=ppt/tags/tag33.xml><?xml version="1.0" encoding="utf-8"?>
<p:tagLst xmlns:p="http://schemas.openxmlformats.org/presentationml/2006/main">
  <p:tag name="KSO_WM_DIAGRAM_VIRTUALLY_FRAME" val="{&quot;height&quot;:444.25,&quot;left&quot;:12.749999413681167,&quot;top&quot;:79.5,&quot;width&quot;:942.1500005863188}"/>
</p:tagLst>
</file>

<file path=ppt/tags/tag34.xml><?xml version="1.0" encoding="utf-8"?>
<p:tagLst xmlns:p="http://schemas.openxmlformats.org/presentationml/2006/main">
  <p:tag name="KSO_WM_DIAGRAM_VIRTUALLY_FRAME" val="{&quot;height&quot;:444.25,&quot;left&quot;:12.749999413681167,&quot;top&quot;:79.5,&quot;width&quot;:942.1500005863188}"/>
</p:tagLst>
</file>

<file path=ppt/tags/tag35.xml><?xml version="1.0" encoding="utf-8"?>
<p:tagLst xmlns:p="http://schemas.openxmlformats.org/presentationml/2006/main">
  <p:tag name="KSO_WM_DIAGRAM_VIRTUALLY_FRAME" val="{&quot;height&quot;:444.25,&quot;left&quot;:12.749999413681167,&quot;top&quot;:79.5,&quot;width&quot;:942.1500005863188}"/>
</p:tagLst>
</file>

<file path=ppt/tags/tag36.xml><?xml version="1.0" encoding="utf-8"?>
<p:tagLst xmlns:p="http://schemas.openxmlformats.org/presentationml/2006/main">
  <p:tag name="KSO_WM_DIAGRAM_VIRTUALLY_FRAME" val="{&quot;height&quot;:444.25,&quot;left&quot;:12.749999413681167,&quot;top&quot;:79.5,&quot;width&quot;:942.1500005863188}"/>
</p:tagLst>
</file>

<file path=ppt/tags/tag37.xml><?xml version="1.0" encoding="utf-8"?>
<p:tagLst xmlns:p="http://schemas.openxmlformats.org/presentationml/2006/main">
  <p:tag name="KSO_WM_DIAGRAM_VIRTUALLY_FRAME" val="{&quot;height&quot;:444.25,&quot;left&quot;:12.749999413681167,&quot;top&quot;:79.5,&quot;width&quot;:942.1500005863188}"/>
</p:tagLst>
</file>

<file path=ppt/tags/tag38.xml><?xml version="1.0" encoding="utf-8"?>
<p:tagLst xmlns:p="http://schemas.openxmlformats.org/presentationml/2006/main">
  <p:tag name="KSO_WM_DIAGRAM_VIRTUALLY_FRAME" val="{&quot;height&quot;:417.375,&quot;left&quot;:37.6,&quot;top&quot;:88.5,&quot;width&quot;:873.925}"/>
</p:tagLst>
</file>

<file path=ppt/tags/tag39.xml><?xml version="1.0" encoding="utf-8"?>
<p:tagLst xmlns:p="http://schemas.openxmlformats.org/presentationml/2006/main">
  <p:tag name="KSO_WM_DIAGRAM_VIRTUALLY_FRAME" val="{&quot;height&quot;:417.375,&quot;left&quot;:37.6,&quot;top&quot;:88.5,&quot;width&quot;:873.925}"/>
</p:tagLst>
</file>

<file path=ppt/tags/tag4.xml><?xml version="1.0" encoding="utf-8"?>
<p:tagLst xmlns:p="http://schemas.openxmlformats.org/presentationml/2006/main">
  <p:tag name="KSO_WM_DIAGRAM_VIRTUALLY_FRAME" val="{&quot;height&quot;:320.97622047244096,&quot;left&quot;:338.1583464566929,&quot;top&quot;:69.81803149606299,&quot;width&quot;:532.955905511811}"/>
</p:tagLst>
</file>

<file path=ppt/tags/tag40.xml><?xml version="1.0" encoding="utf-8"?>
<p:tagLst xmlns:p="http://schemas.openxmlformats.org/presentationml/2006/main">
  <p:tag name="KSO_WM_DIAGRAM_VIRTUALLY_FRAME" val="{&quot;height&quot;:417.375,&quot;left&quot;:37.6,&quot;top&quot;:88.5,&quot;width&quot;:873.925}"/>
</p:tagLst>
</file>

<file path=ppt/tags/tag41.xml><?xml version="1.0" encoding="utf-8"?>
<p:tagLst xmlns:p="http://schemas.openxmlformats.org/presentationml/2006/main">
  <p:tag name="KSO_WM_DIAGRAM_VIRTUALLY_FRAME" val="{&quot;height&quot;:417.375,&quot;left&quot;:37.6,&quot;top&quot;:88.5,&quot;width&quot;:873.925}"/>
</p:tagLst>
</file>

<file path=ppt/tags/tag42.xml><?xml version="1.0" encoding="utf-8"?>
<p:tagLst xmlns:p="http://schemas.openxmlformats.org/presentationml/2006/main">
  <p:tag name="KSO_WM_DIAGRAM_VIRTUALLY_FRAME" val="{&quot;height&quot;:417.375,&quot;left&quot;:37.6,&quot;top&quot;:88.5,&quot;width&quot;:873.925}"/>
</p:tagLst>
</file>

<file path=ppt/tags/tag43.xml><?xml version="1.0" encoding="utf-8"?>
<p:tagLst xmlns:p="http://schemas.openxmlformats.org/presentationml/2006/main">
  <p:tag name="KSO_WM_DIAGRAM_VIRTUALLY_FRAME" val="{&quot;height&quot;:417.375,&quot;left&quot;:37.6,&quot;top&quot;:88.5,&quot;width&quot;:873.925}"/>
</p:tagLst>
</file>

<file path=ppt/tags/tag44.xml><?xml version="1.0" encoding="utf-8"?>
<p:tagLst xmlns:p="http://schemas.openxmlformats.org/presentationml/2006/main">
  <p:tag name="KSO_WM_DIAGRAM_VIRTUALLY_FRAME" val="{&quot;height&quot;:417.375,&quot;left&quot;:37.6,&quot;top&quot;:88.5,&quot;width&quot;:873.925}"/>
</p:tagLst>
</file>

<file path=ppt/tags/tag45.xml><?xml version="1.0" encoding="utf-8"?>
<p:tagLst xmlns:p="http://schemas.openxmlformats.org/presentationml/2006/main">
  <p:tag name="KSO_WM_DIAGRAM_VIRTUALLY_FRAME" val="{&quot;height&quot;:417.375,&quot;left&quot;:37.6,&quot;top&quot;:88.5,&quot;width&quot;:873.925}"/>
</p:tagLst>
</file>

<file path=ppt/tags/tag46.xml><?xml version="1.0" encoding="utf-8"?>
<p:tagLst xmlns:p="http://schemas.openxmlformats.org/presentationml/2006/main">
  <p:tag name="KSO_WM_DIAGRAM_VIRTUALLY_FRAME" val="{&quot;height&quot;:417.375,&quot;left&quot;:37.6,&quot;top&quot;:88.5,&quot;width&quot;:873.925}"/>
</p:tagLst>
</file>

<file path=ppt/tags/tag47.xml><?xml version="1.0" encoding="utf-8"?>
<p:tagLst xmlns:p="http://schemas.openxmlformats.org/presentationml/2006/main">
  <p:tag name="KSO_WM_DIAGRAM_VIRTUALLY_FRAME" val="{&quot;height&quot;:417.375,&quot;left&quot;:37.6,&quot;top&quot;:88.5,&quot;width&quot;:873.925}"/>
</p:tagLst>
</file>

<file path=ppt/tags/tag48.xml><?xml version="1.0" encoding="utf-8"?>
<p:tagLst xmlns:p="http://schemas.openxmlformats.org/presentationml/2006/main">
  <p:tag name="KSO_WM_DIAGRAM_VIRTUALLY_FRAME" val="{&quot;height&quot;:417.375,&quot;left&quot;:37.6,&quot;top&quot;:88.5,&quot;width&quot;:873.925}"/>
</p:tagLst>
</file>

<file path=ppt/tags/tag49.xml><?xml version="1.0" encoding="utf-8"?>
<p:tagLst xmlns:p="http://schemas.openxmlformats.org/presentationml/2006/main">
  <p:tag name="KSO_WM_DIAGRAM_VIRTUALLY_FRAME" val="{&quot;height&quot;:417.375,&quot;left&quot;:37.6,&quot;top&quot;:88.5,&quot;width&quot;:873.925}"/>
</p:tagLst>
</file>

<file path=ppt/tags/tag5.xml><?xml version="1.0" encoding="utf-8"?>
<p:tagLst xmlns:p="http://schemas.openxmlformats.org/presentationml/2006/main">
  <p:tag name="KSO_WM_DIAGRAM_VIRTUALLY_FRAME" val="{&quot;height&quot;:320.97622047244096,&quot;left&quot;:338.1583464566929,&quot;top&quot;:69.81803149606299,&quot;width&quot;:532.955905511811}"/>
</p:tagLst>
</file>

<file path=ppt/tags/tag50.xml><?xml version="1.0" encoding="utf-8"?>
<p:tagLst xmlns:p="http://schemas.openxmlformats.org/presentationml/2006/main">
  <p:tag name="KSO_WM_DIAGRAM_VIRTUALLY_FRAME" val="{&quot;height&quot;:417.375,&quot;left&quot;:37.6,&quot;top&quot;:88.5,&quot;width&quot;:873.925}"/>
</p:tagLst>
</file>

<file path=ppt/tags/tag51.xml><?xml version="1.0" encoding="utf-8"?>
<p:tagLst xmlns:p="http://schemas.openxmlformats.org/presentationml/2006/main">
  <p:tag name="KSO_WM_DIAGRAM_VIRTUALLY_FRAME" val="{&quot;height&quot;:417.375,&quot;left&quot;:37.6,&quot;top&quot;:88.5,&quot;width&quot;:873.925}"/>
</p:tagLst>
</file>

<file path=ppt/tags/tag52.xml><?xml version="1.0" encoding="utf-8"?>
<p:tagLst xmlns:p="http://schemas.openxmlformats.org/presentationml/2006/main">
  <p:tag name="KSO_WM_DIAGRAM_VIRTUALLY_FRAME" val="{&quot;height&quot;:417.375,&quot;left&quot;:37.6,&quot;top&quot;:88.5,&quot;width&quot;:873.925}"/>
</p:tagLst>
</file>

<file path=ppt/tags/tag53.xml><?xml version="1.0" encoding="utf-8"?>
<p:tagLst xmlns:p="http://schemas.openxmlformats.org/presentationml/2006/main">
  <p:tag name="KSO_WM_DIAGRAM_VIRTUALLY_FRAME" val="{&quot;height&quot;:417.375,&quot;left&quot;:37.6,&quot;top&quot;:88.5,&quot;width&quot;:873.925}"/>
</p:tagLst>
</file>

<file path=ppt/tags/tag54.xml><?xml version="1.0" encoding="utf-8"?>
<p:tagLst xmlns:p="http://schemas.openxmlformats.org/presentationml/2006/main">
  <p:tag name="KSO_WM_DIAGRAM_VIRTUALLY_FRAME" val="{&quot;height&quot;:330.86811023622045,&quot;left&quot;:83.40039370078739,&quot;top&quot;:117.38094488188976,&quot;width&quot;:816.1948031496064}"/>
</p:tagLst>
</file>

<file path=ppt/tags/tag55.xml><?xml version="1.0" encoding="utf-8"?>
<p:tagLst xmlns:p="http://schemas.openxmlformats.org/presentationml/2006/main">
  <p:tag name="KSO_WM_DIAGRAM_VIRTUALLY_FRAME" val="{&quot;height&quot;:330.86811023622045,&quot;left&quot;:83.40039370078739,&quot;top&quot;:117.38094488188976,&quot;width&quot;:816.1948031496064}"/>
</p:tagLst>
</file>

<file path=ppt/tags/tag56.xml><?xml version="1.0" encoding="utf-8"?>
<p:tagLst xmlns:p="http://schemas.openxmlformats.org/presentationml/2006/main">
  <p:tag name="KSO_WM_DIAGRAM_VIRTUALLY_FRAME" val="{&quot;height&quot;:330.86811023622045,&quot;left&quot;:83.40039370078739,&quot;top&quot;:117.38094488188976,&quot;width&quot;:816.1948031496064}"/>
</p:tagLst>
</file>

<file path=ppt/tags/tag57.xml><?xml version="1.0" encoding="utf-8"?>
<p:tagLst xmlns:p="http://schemas.openxmlformats.org/presentationml/2006/main">
  <p:tag name="KSO_WM_DIAGRAM_VIRTUALLY_FRAME" val="{&quot;height&quot;:330.86811023622045,&quot;left&quot;:83.40039370078739,&quot;top&quot;:117.38094488188976,&quot;width&quot;:816.1948031496064}"/>
</p:tagLst>
</file>

<file path=ppt/tags/tag58.xml><?xml version="1.0" encoding="utf-8"?>
<p:tagLst xmlns:p="http://schemas.openxmlformats.org/presentationml/2006/main">
  <p:tag name="KSO_WM_DIAGRAM_VIRTUALLY_FRAME" val="{&quot;height&quot;:330.86811023622045,&quot;left&quot;:83.40039370078739,&quot;top&quot;:117.38094488188976,&quot;width&quot;:816.1948031496064}"/>
</p:tagLst>
</file>

<file path=ppt/tags/tag59.xml><?xml version="1.0" encoding="utf-8"?>
<p:tagLst xmlns:p="http://schemas.openxmlformats.org/presentationml/2006/main">
  <p:tag name="KSO_WM_DIAGRAM_VIRTUALLY_FRAME" val="{&quot;height&quot;:330.86811023622045,&quot;left&quot;:83.40039370078739,&quot;top&quot;:117.38094488188976,&quot;width&quot;:816.1948031496064}"/>
</p:tagLst>
</file>

<file path=ppt/tags/tag6.xml><?xml version="1.0" encoding="utf-8"?>
<p:tagLst xmlns:p="http://schemas.openxmlformats.org/presentationml/2006/main">
  <p:tag name="KSO_WM_DIAGRAM_VIRTUALLY_FRAME" val="{&quot;height&quot;:320.97622047244096,&quot;left&quot;:338.1583464566929,&quot;top&quot;:69.81803149606299,&quot;width&quot;:532.955905511811}"/>
</p:tagLst>
</file>

<file path=ppt/tags/tag60.xml><?xml version="1.0" encoding="utf-8"?>
<p:tagLst xmlns:p="http://schemas.openxmlformats.org/presentationml/2006/main">
  <p:tag name="KSO_WM_DIAGRAM_VIRTUALLY_FRAME" val="{&quot;height&quot;:330.86811023622045,&quot;left&quot;:83.40039370078739,&quot;top&quot;:117.38094488188976,&quot;width&quot;:816.1948031496064}"/>
</p:tagLst>
</file>

<file path=ppt/tags/tag61.xml><?xml version="1.0" encoding="utf-8"?>
<p:tagLst xmlns:p="http://schemas.openxmlformats.org/presentationml/2006/main">
  <p:tag name="KSO_WM_DIAGRAM_VIRTUALLY_FRAME" val="{&quot;height&quot;:330.86811023622045,&quot;left&quot;:83.40039370078739,&quot;top&quot;:117.38094488188976,&quot;width&quot;:816.1948031496064}"/>
</p:tagLst>
</file>

<file path=ppt/tags/tag62.xml><?xml version="1.0" encoding="utf-8"?>
<p:tagLst xmlns:p="http://schemas.openxmlformats.org/presentationml/2006/main">
  <p:tag name="KSO_WM_DIAGRAM_VIRTUALLY_FRAME" val="{&quot;height&quot;:330.86811023622045,&quot;left&quot;:83.40039370078739,&quot;top&quot;:117.38094488188976,&quot;width&quot;:816.1948031496064}"/>
</p:tagLst>
</file>

<file path=ppt/tags/tag63.xml><?xml version="1.0" encoding="utf-8"?>
<p:tagLst xmlns:p="http://schemas.openxmlformats.org/presentationml/2006/main">
  <p:tag name="KSO_WM_DIAGRAM_VIRTUALLY_FRAME" val="{&quot;height&quot;:330.86811023622045,&quot;left&quot;:83.40039370078739,&quot;top&quot;:117.38094488188976,&quot;width&quot;:816.1948031496064}"/>
</p:tagLst>
</file>

<file path=ppt/tags/tag64.xml><?xml version="1.0" encoding="utf-8"?>
<p:tagLst xmlns:p="http://schemas.openxmlformats.org/presentationml/2006/main">
  <p:tag name="KSO_WM_DIAGRAM_VIRTUALLY_FRAME" val="{&quot;height&quot;:330.86811023622045,&quot;left&quot;:83.40039370078739,&quot;top&quot;:117.38094488188976,&quot;width&quot;:816.1948031496064}"/>
</p:tagLst>
</file>

<file path=ppt/tags/tag65.xml><?xml version="1.0" encoding="utf-8"?>
<p:tagLst xmlns:p="http://schemas.openxmlformats.org/presentationml/2006/main">
  <p:tag name="KSO_WM_DIAGRAM_VIRTUALLY_FRAME" val="{&quot;height&quot;:330.86811023622045,&quot;left&quot;:83.40039370078739,&quot;top&quot;:117.38094488188976,&quot;width&quot;:816.1948031496064}"/>
</p:tagLst>
</file>

<file path=ppt/tags/tag66.xml><?xml version="1.0" encoding="utf-8"?>
<p:tagLst xmlns:p="http://schemas.openxmlformats.org/presentationml/2006/main">
  <p:tag name="KSO_WM_DIAGRAM_VIRTUALLY_FRAME" val="{&quot;height&quot;:330.86811023622045,&quot;left&quot;:83.40039370078739,&quot;top&quot;:117.38094488188976,&quot;width&quot;:816.1948031496064}"/>
</p:tagLst>
</file>

<file path=ppt/tags/tag67.xml><?xml version="1.0" encoding="utf-8"?>
<p:tagLst xmlns:p="http://schemas.openxmlformats.org/presentationml/2006/main">
  <p:tag name="KSO_WM_DIAGRAM_VIRTUALLY_FRAME" val="{&quot;height&quot;:330.86811023622045,&quot;left&quot;:83.40039370078739,&quot;top&quot;:117.38094488188976,&quot;width&quot;:816.1948031496064}"/>
</p:tagLst>
</file>

<file path=ppt/tags/tag68.xml><?xml version="1.0" encoding="utf-8"?>
<p:tagLst xmlns:p="http://schemas.openxmlformats.org/presentationml/2006/main">
  <p:tag name="KSO_WM_DIAGRAM_VIRTUALLY_FRAME" val="{&quot;height&quot;:330.86811023622045,&quot;left&quot;:83.40039370078739,&quot;top&quot;:117.38094488188976,&quot;width&quot;:816.1948031496064}"/>
</p:tagLst>
</file>

<file path=ppt/tags/tag69.xml><?xml version="1.0" encoding="utf-8"?>
<p:tagLst xmlns:p="http://schemas.openxmlformats.org/presentationml/2006/main">
  <p:tag name="KSO_WM_DIAGRAM_VIRTUALLY_FRAME" val="{&quot;height&quot;:330.86811023622045,&quot;left&quot;:83.40039370078739,&quot;top&quot;:117.38094488188976,&quot;width&quot;:816.1948031496064}"/>
</p:tagLst>
</file>

<file path=ppt/tags/tag7.xml><?xml version="1.0" encoding="utf-8"?>
<p:tagLst xmlns:p="http://schemas.openxmlformats.org/presentationml/2006/main">
  <p:tag name="KSO_WM_DIAGRAM_VIRTUALLY_FRAME" val="{&quot;height&quot;:320.97622047244096,&quot;left&quot;:338.1583464566929,&quot;top&quot;:69.81803149606299,&quot;width&quot;:532.955905511811}"/>
</p:tagLst>
</file>

<file path=ppt/tags/tag70.xml><?xml version="1.0" encoding="utf-8"?>
<p:tagLst xmlns:p="http://schemas.openxmlformats.org/presentationml/2006/main">
  <p:tag name="KSO_WM_DIAGRAM_VIRTUALLY_FRAME" val="{&quot;height&quot;:330.86811023622045,&quot;left&quot;:83.40039370078739,&quot;top&quot;:117.38094488188976,&quot;width&quot;:816.1948031496064}"/>
</p:tagLst>
</file>

<file path=ppt/tags/tag71.xml><?xml version="1.0" encoding="utf-8"?>
<p:tagLst xmlns:p="http://schemas.openxmlformats.org/presentationml/2006/main"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f"/>
  <p:tag name="KSO_WM_UNIT_INDEX" val="1_2_1_1"/>
  <p:tag name="KSO_WM_UNIT_ID" val="diagram20231636_1*n_h_h_f*1_2_1_1"/>
  <p:tag name="KSO_WM_TEMPLATE_CATEGORY" val="diagram"/>
  <p:tag name="KSO_WM_TEMPLATE_INDEX" val="20231636"/>
  <p:tag name="KSO_WM_UNIT_LAYERLEVEL" val="1_1_1_1"/>
  <p:tag name="KSO_WM_TAG_VERSION" val="3.0"/>
  <p:tag name="KSO_WM_BEAUTIFY_FLAG" val="#wm#"/>
  <p:tag name="KSO_WM_DIAGRAM_VERSION" val="3"/>
  <p:tag name="KSO_WM_UNIT_SUBTYPE" val="a"/>
  <p:tag name="KSO_WM_UNIT_NOCLEAR" val="0"/>
  <p:tag name="KSO_WM_DIAGRAM_MAX_ITEMCNT" val="6"/>
  <p:tag name="KSO_WM_DIAGRAM_MIN_ITEMCNT" val="2"/>
  <p:tag name="KSO_WM_DIAGRAM_VIRTUALLY_FRAME" val="{&quot;height&quot;:403.5248962402344,&quot;left&quot;:38.92216186523437,&quot;top&quot;:95.31255187988282,&quot;width&quot;:892.2552628846892}"/>
  <p:tag name="KSO_WM_DIAGRAM_COLOR_MATCH_VALUE" val="{&quot;shape&quot;:{&quot;fill&quot;:{&quot;type&quot;:0},&quot;glow&quot;:{&quot;colorType&quot;:0},&quot;line&quot;:{&quot;gradient&quot;:[{&quot;brightness&quot;:0.800000011920929,&quot;colorType&quot;:1,&quot;foreColorIndex&quot;:6,&quot;pos&quot;:1,&quot;transparency&quot;:1},{&quot;brightness&quot;:0,&quot;colorType&quot;:1,&quot;foreColorIndex&quot;:5,&quot;pos&quot;:0.019999999552965164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84"/>
  <p:tag name="KSO_WM_UNIT_FILL_TYPE" val="3"/>
  <p:tag name="KSO_WM_UNIT_TEXT_TYPE" val="1"/>
  <p:tag name="KSO_WM_UNIT_TEXT_LAYER_COUNT" val="1"/>
  <p:tag name="KSO_WM_UNIT_PRESET_TEXT" val="单击此处输入你的项正文，文字是您思想的提炼，请尽量言简意赅的阐述观点，单击此处输入你的项正文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72.xml><?xml version="1.0" encoding="utf-8"?>
<p:tagLst xmlns:p="http://schemas.openxmlformats.org/presentationml/2006/main">
  <p:tag name="KSO_WM_DIAGRAM_COLOR_TRICK" val="1"/>
  <p:tag name="KSO_WM_DIAGRAM_COLOR_TEXT_CAN_REMOVE" val="n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f"/>
  <p:tag name="KSO_WM_UNIT_INDEX" val="1_2_2_1"/>
  <p:tag name="KSO_WM_UNIT_ID" val="diagram20231636_1*n_h_h_f*1_2_2_1"/>
  <p:tag name="KSO_WM_TEMPLATE_CATEGORY" val="diagram"/>
  <p:tag name="KSO_WM_TEMPLATE_INDEX" val="20231636"/>
  <p:tag name="KSO_WM_UNIT_LAYERLEVEL" val="1_1_1_1"/>
  <p:tag name="KSO_WM_TAG_VERSION" val="3.0"/>
  <p:tag name="KSO_WM_BEAUTIFY_FLAG" val="#wm#"/>
  <p:tag name="KSO_WM_DIAGRAM_VERSION" val="3"/>
  <p:tag name="KSO_WM_DIAGRAM_MAX_ITEMCNT" val="6"/>
  <p:tag name="KSO_WM_DIAGRAM_MIN_ITEMCNT" val="2"/>
  <p:tag name="KSO_WM_DIAGRAM_VIRTUALLY_FRAME" val="{&quot;height&quot;:403.5248962402344,&quot;left&quot;:38.92216186523437,&quot;top&quot;:95.31255187988282,&quot;width&quot;:892.2552628846892}"/>
  <p:tag name="KSO_WM_DIAGRAM_COLOR_MATCH_VALUE" val="{&quot;shape&quot;:{&quot;fill&quot;:{&quot;type&quot;:0},&quot;glow&quot;:{&quot;colorType&quot;:0},&quot;line&quot;:{&quot;gradient&quot;:[{&quot;brightness&quot;:0.800000011920929,&quot;colorType&quot;:1,&quot;foreColorIndex&quot;:6,&quot;pos&quot;:1,&quot;transparency&quot;:1},{&quot;brightness&quot;:0,&quot;colorType&quot;:1,&quot;foreColorIndex&quot;:5,&quot;pos&quot;:0.019999999552965164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84"/>
  <p:tag name="KSO_WM_UNIT_FILL_TYPE" val="3"/>
  <p:tag name="KSO_WM_UNIT_TEXT_TYPE" val="1"/>
  <p:tag name="KSO_WM_UNIT_TEXT_LAYER_COUNT" val="1"/>
  <p:tag name="KSO_WM_UNIT_PRESET_TEXT" val="单击此处输入你的项正文，文字是您思想的提炼，请尽量言简意赅的阐述观点，单击此处输入你的项正文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n_h_h_i"/>
  <p:tag name="KSO_WM_UNIT_INDEX" val="1_2_1_1"/>
  <p:tag name="KSO_WM_UNIT_ID" val="diagram20231636_1*n_h_h_i*1_2_1_1"/>
  <p:tag name="KSO_WM_TEMPLATE_CATEGORY" val="diagram"/>
  <p:tag name="KSO_WM_TEMPLATE_INDEX" val="20231636"/>
  <p:tag name="KSO_WM_UNIT_LAYERLEVEL" val="1_1_1_1"/>
  <p:tag name="KSO_WM_TAG_VERSION" val="3.0"/>
  <p:tag name="KSO_WM_BEAUTIFY_FLAG" val="#wm#"/>
  <p:tag name="KSO_WM_UNIT_TEXT_FILL_FORE_SCHEMECOLOR_INDEX_BRIGHTNESS" val="0.15"/>
  <p:tag name="KSO_WM_DIAGRAM_COLOR_TRICK" val="1"/>
  <p:tag name="KSO_WM_DIAGRAM_COLOR_TEXT_CAN_REMOVE" val="n"/>
  <p:tag name="KSO_WM_DIAGRAM_GROUP_CODE" val="n1-1"/>
  <p:tag name="KSO_WM_DIAGRAM_VERSION" val="3"/>
  <p:tag name="KSO_WM_DIAGRAM_MAX_ITEMCNT" val="6"/>
  <p:tag name="KSO_WM_DIAGRAM_MIN_ITEMCNT" val="2"/>
  <p:tag name="KSO_WM_DIAGRAM_VIRTUALLY_FRAME" val="{&quot;height&quot;:403.5248962402344,&quot;left&quot;:38.92216186523437,&quot;top&quot;:95.31255187988282,&quot;width&quot;:892.2552628846892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PRESET_TEXT" val="01"/>
  <p:tag name="KSO_WM_UNIT_FILL_TYPE" val="1"/>
  <p:tag name="KSO_WM_UNIT_FILL_FORE_SCHEMECOLOR_INDEX" val="5"/>
  <p:tag name="KSO_WM_UNIT_FILL_FORE_SCHEMECOLOR_INDEX_BRIGHTNESS" val="0"/>
  <p:tag name="KSO_WM_DIAGRAM_USE_COLOR_VALUE" val="{&quot;color_scheme&quot;:1,&quot;color_type&quot;:1,&quot;theme_color_indexes&quot;:[5,6,5,6,5,6]}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n_h_h_i"/>
  <p:tag name="KSO_WM_UNIT_INDEX" val="1_2_2_1"/>
  <p:tag name="KSO_WM_UNIT_ID" val="diagram20231636_1*n_h_h_i*1_2_2_1"/>
  <p:tag name="KSO_WM_TEMPLATE_CATEGORY" val="diagram"/>
  <p:tag name="KSO_WM_TEMPLATE_INDEX" val="20231636"/>
  <p:tag name="KSO_WM_UNIT_LAYERLEVEL" val="1_1_1_1"/>
  <p:tag name="KSO_WM_TAG_VERSION" val="3.0"/>
  <p:tag name="KSO_WM_BEAUTIFY_FLAG" val="#wm#"/>
  <p:tag name="KSO_WM_UNIT_TEXT_FILL_FORE_SCHEMECOLOR_INDEX_BRIGHTNESS" val="0.15"/>
  <p:tag name="KSO_WM_DIAGRAM_COLOR_TRICK" val="1"/>
  <p:tag name="KSO_WM_DIAGRAM_COLOR_TEXT_CAN_REMOVE" val="n"/>
  <p:tag name="KSO_WM_DIAGRAM_GROUP_CODE" val="n1-1"/>
  <p:tag name="KSO_WM_DIAGRAM_VERSION" val="3"/>
  <p:tag name="KSO_WM_DIAGRAM_MAX_ITEMCNT" val="6"/>
  <p:tag name="KSO_WM_DIAGRAM_MIN_ITEMCNT" val="2"/>
  <p:tag name="KSO_WM_DIAGRAM_VIRTUALLY_FRAME" val="{&quot;height&quot;:403.5248962402344,&quot;left&quot;:38.92216186523437,&quot;top&quot;:95.31255187988282,&quot;width&quot;:892.2552628846892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PRESET_TEXT" val="02"/>
  <p:tag name="KSO_WM_UNIT_FILL_TYPE" val="1"/>
  <p:tag name="KSO_WM_UNIT_FILL_FORE_SCHEMECOLOR_INDEX" val="5"/>
  <p:tag name="KSO_WM_UNIT_FILL_FORE_SCHEMECOLOR_INDEX_BRIGHTNESS" val="0"/>
  <p:tag name="KSO_WM_DIAGRAM_USE_COLOR_VALUE" val="{&quot;color_scheme&quot;:1,&quot;color_type&quot;:1,&quot;theme_color_indexes&quot;:[5,6,5,6,5,6]}"/>
</p:tagLst>
</file>

<file path=ppt/tags/tag75.xml><?xml version="1.0" encoding="utf-8"?>
<p:tagLst xmlns:p="http://schemas.openxmlformats.org/presentationml/2006/main">
  <p:tag name="KSO_WM_BEAUTIFY_FLAG" val="#wm#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i"/>
  <p:tag name="KSO_WM_UNIT_INDEX" val="1_1_2"/>
  <p:tag name="KSO_WM_UNIT_ID" val="diagram20231636_1*n_h_i*1_1_2"/>
  <p:tag name="KSO_WM_TEMPLATE_CATEGORY" val="diagram"/>
  <p:tag name="KSO_WM_TEMPLATE_INDEX" val="20231636"/>
  <p:tag name="KSO_WM_UNIT_LAYERLEVEL" val="1_1_1"/>
  <p:tag name="KSO_WM_TAG_VERSION" val="3.0"/>
  <p:tag name="KSO_WM_DIAGRAM_VERSION" val="3"/>
  <p:tag name="KSO_WM_DIAGRAM_MAX_ITEMCNT" val="6"/>
  <p:tag name="KSO_WM_DIAGRAM_MIN_ITEMCNT" val="2"/>
  <p:tag name="KSO_WM_DIAGRAM_VIRTUALLY_FRAME" val="{&quot;height&quot;:403.5248962402344,&quot;left&quot;:38.92216186523437,&quot;top&quot;:95.31255187988282,&quot;width&quot;:892.2552628846892}"/>
  <p:tag name="KSO_WM_DIAGRAM_COLOR_MATCH_VALUE" val="{&quot;shape&quot;:{&quot;fill&quot;:{&quot;solid&quot;:{&quot;brightness&quot;:0.699999988079071,&quot;colorType&quot;:1,&quot;foreColorIndex&quot;:5,&quot;transparency&quot;:0.8500000238418579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.7"/>
  <p:tag name="KSO_WM_DIAGRAM_USE_COLOR_VALUE" val="{&quot;color_scheme&quot;:1,&quot;color_type&quot;:1,&quot;theme_color_indexes&quot;:[5,6,5,6,5,6]}"/>
</p:tagLst>
</file>

<file path=ppt/tags/tag76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1636_1*n_h_a*1_1_1"/>
  <p:tag name="KSO_WM_TEMPLATE_CATEGORY" val="diagram"/>
  <p:tag name="KSO_WM_TEMPLATE_INDEX" val="20231636"/>
  <p:tag name="KSO_WM_UNIT_LAYERLEVEL" val="1_1_1"/>
  <p:tag name="KSO_WM_TAG_VERSION" val="3.0"/>
  <p:tag name="KSO_WM_DIAGRAM_GROUP_CODE" val="n1-1"/>
  <p:tag name="KSO_WM_UNIT_TYPE" val="n_h_a"/>
  <p:tag name="KSO_WM_UNIT_INDEX" val="1_1_1"/>
  <p:tag name="KSO_WM_UNIT_ISCONTENTSTITLE" val="0"/>
  <p:tag name="KSO_WM_UNIT_ISNUMDGMTITLE" val="0"/>
  <p:tag name="KSO_WM_UNIT_NOCLEAR" val="0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403.5248962402344,&quot;left&quot;:38.92216186523437,&quot;top&quot;:95.31255187988282,&quot;width&quot;:892.2552628846892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70"/>
  <p:tag name="KSO_WM_UNIT_TEXT_TYPE" val="1"/>
  <p:tag name="KSO_WM_UNIT_PRESET_TEXT" val="添加项标题"/>
  <p:tag name="KSO_WM_UNIT_LINE_FORE_SCHEMECOLOR_INDEX" val="5"/>
  <p:tag name="KSO_WM_UNIT_TEXT_FILL_FORE_SCHEMECOLOR_INDEX" val="1"/>
  <p:tag name="KSO_WM_UNIT_TEXT_FILL_TYPE" val="1"/>
  <p:tag name="KSO_WM_DIAGRAM_USE_COLOR_VALUE" val="{&quot;color_scheme&quot;:1,&quot;color_type&quot;:1,&quot;theme_color_indexes&quot;:[5,6,5,6,5,6]}"/>
</p:tagLst>
</file>

<file path=ppt/tags/tag77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3319_1*l_h_f*1_1_1"/>
  <p:tag name="KSO_WM_TEMPLATE_CATEGORY" val="diagram"/>
  <p:tag name="KSO_WM_TEMPLATE_INDEX" val="20233319"/>
  <p:tag name="KSO_WM_UNIT_LAYERLEVEL" val="1_1_1"/>
  <p:tag name="KSO_WM_TAG_VERSION" val="3.0"/>
  <p:tag name="KSO_WM_BEAUTIFY_FLAG" val="#wm#"/>
  <p:tag name="KSO_WM_UNIT_TEXT_FILL_FORE_SCHEMECOLOR_INDEX_BRIGHTNESS" val="0.25"/>
  <p:tag name="KSO_WM_DIAGRAM_VERSION" val="3"/>
  <p:tag name="KSO_WM_DIAGRAM_COLOR_TRICK" val="1"/>
  <p:tag name="KSO_WM_DIAGRAM_COLOR_TEXT_CAN_REMOVE" val="n"/>
  <p:tag name="KSO_WM_DIAGRAM_GROUP_CODE" val="l1-1"/>
  <p:tag name="KSO_WM_UNIT_PRESET_TEXT" val="单击此处添加文本具体内容，简明扼要地阐述您的观点。根据需要可酌情增减文字，以便观者准确地理解您传达的思想。单击此处添加文本具体内容，简明扼要地阐述您的观点"/>
  <p:tag name="KSO_WM_UNIT_TEXT_FILL_FORE_SCHEMECOLOR_INDEX" val="1"/>
  <p:tag name="KSO_WM_UNIT_TEXT_FILL_TYPE" val="1"/>
  <p:tag name="KSO_WM_DIAGRAM_MAX_ITEMCNT" val="2"/>
  <p:tag name="KSO_WM_DIAGRAM_MIN_ITEMCNT" val="2"/>
  <p:tag name="KSO_WM_DIAGRAM_VIRTUALLY_FRAME" val="{&quot;height&quot;:402.01110029085413,&quot;left&quot;:39.9307373046875,&quot;top&quot;:94.37606506347656,&quot;width&quot;:902.8192626953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LAYER_COUNT" val="1"/>
  <p:tag name="KSO_WM_DIAGRAM_USE_COLOR_VALUE" val="{&quot;color_scheme&quot;:1,&quot;color_type&quot;:1,&quot;theme_color_indexes&quot;:[5,6,5,6,5,6]}"/>
</p:tagLst>
</file>

<file path=ppt/tags/tag78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2_1"/>
  <p:tag name="KSO_WM_UNIT_ID" val="diagram20233319_1*l_h_f*1_2_1"/>
  <p:tag name="KSO_WM_TEMPLATE_CATEGORY" val="diagram"/>
  <p:tag name="KSO_WM_TEMPLATE_INDEX" val="20233319"/>
  <p:tag name="KSO_WM_UNIT_LAYERLEVEL" val="1_1_1"/>
  <p:tag name="KSO_WM_TAG_VERSION" val="3.0"/>
  <p:tag name="KSO_WM_BEAUTIFY_FLAG" val="#wm#"/>
  <p:tag name="KSO_WM_UNIT_TEXT_FILL_FORE_SCHEMECOLOR_INDEX_BRIGHTNESS" val="0.25"/>
  <p:tag name="KSO_WM_DIAGRAM_VERSION" val="3"/>
  <p:tag name="KSO_WM_DIAGRAM_COLOR_TRICK" val="1"/>
  <p:tag name="KSO_WM_DIAGRAM_COLOR_TEXT_CAN_REMOVE" val="n"/>
  <p:tag name="KSO_WM_DIAGRAM_GROUP_CODE" val="l1-1"/>
  <p:tag name="KSO_WM_UNIT_PRESET_TEXT" val="单击此处添加文本具体内容，简明扼要地阐述您的观点。根据需要可酌情增减文字，以便观者准确地理解您传达的思想。单击此处添加文本具体内容，简明扼要地阐述您的观点"/>
  <p:tag name="KSO_WM_UNIT_TEXT_FILL_FORE_SCHEMECOLOR_INDEX" val="1"/>
  <p:tag name="KSO_WM_UNIT_TEXT_FILL_TYPE" val="1"/>
  <p:tag name="KSO_WM_DIAGRAM_MAX_ITEMCNT" val="2"/>
  <p:tag name="KSO_WM_DIAGRAM_MIN_ITEMCNT" val="2"/>
  <p:tag name="KSO_WM_DIAGRAM_VIRTUALLY_FRAME" val="{&quot;height&quot;:402.01110029085413,&quot;left&quot;:39.9307373046875,&quot;top&quot;:94.37606506347656,&quot;width&quot;:902.81926269531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TEXT_LAYER_COUNT" val="1"/>
  <p:tag name="KSO_WM_DIAGRAM_USE_COLOR_VALUE" val="{&quot;color_scheme&quot;:1,&quot;color_type&quot;:1,&quot;theme_color_indexes&quot;:[5,6,5,6,5,6]}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3319_1*l_h_d*1_1_1"/>
  <p:tag name="KSO_WM_TEMPLATE_CATEGORY" val="diagram"/>
  <p:tag name="KSO_WM_TEMPLATE_INDEX" val="20233319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VALUE" val="694*1470"/>
  <p:tag name="KSO_WM_UNIT_TYPE" val="l_h_d"/>
  <p:tag name="KSO_WM_UNIT_INDEX" val="1_1_1"/>
  <p:tag name="KSO_WM_DIAGRAM_MAX_ITEMCNT" val="2"/>
  <p:tag name="KSO_WM_DIAGRAM_MIN_ITEMCNT" val="2"/>
  <p:tag name="KSO_WM_DIAGRAM_VIRTUALLY_FRAME" val="{&quot;height&quot;:402.01110029085413,&quot;left&quot;:39.9307373046875,&quot;top&quot;:94.37606506347656,&quot;width&quot;:902.8192626953125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.5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GROUP_CODE" val="l1-1"/>
  <p:tag name="KSO_WM_UNIT_LINE_FORE_SCHEMECOLOR_INDEX" val="5"/>
  <p:tag name="KSO_WM_UNIT_PICTURE_SUBTYPE" val="b"/>
  <p:tag name="KSO_WM_DIAGRAM_USE_COLOR_VALUE" val="{&quot;color_scheme&quot;:1,&quot;color_type&quot;:1,&quot;theme_color_indexes&quot;:[5,6,5,6,5,6]}"/>
</p:tagLst>
</file>

<file path=ppt/tags/tag8.xml><?xml version="1.0" encoding="utf-8"?>
<p:tagLst xmlns:p="http://schemas.openxmlformats.org/presentationml/2006/main">
  <p:tag name="KSO_WM_DIAGRAM_VIRTUALLY_FRAME" val="{&quot;height&quot;:320.97622047244096,&quot;left&quot;:338.1583464566929,&quot;top&quot;:69.81803149606299,&quot;width&quot;:532.955905511811}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3319_1*l_h_d*1_2_1"/>
  <p:tag name="KSO_WM_TEMPLATE_CATEGORY" val="diagram"/>
  <p:tag name="KSO_WM_TEMPLATE_INDEX" val="20233319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VALUE" val="548*1316"/>
  <p:tag name="KSO_WM_UNIT_TYPE" val="l_h_d"/>
  <p:tag name="KSO_WM_UNIT_INDEX" val="1_2_1"/>
  <p:tag name="KSO_WM_DIAGRAM_MAX_ITEMCNT" val="2"/>
  <p:tag name="KSO_WM_DIAGRAM_MIN_ITEMCNT" val="2"/>
  <p:tag name="KSO_WM_DIAGRAM_VIRTUALLY_FRAME" val="{&quot;height&quot;:402.01110029085413,&quot;left&quot;:39.9307373046875,&quot;top&quot;:94.37606506347656,&quot;width&quot;:902.8192626953125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.5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GROUP_CODE" val="l1-1"/>
  <p:tag name="KSO_WM_UNIT_LINE_FORE_SCHEMECOLOR_INDEX" val="5"/>
  <p:tag name="KSO_WM_UNIT_PICTURE_SUBTYPE" val="b"/>
  <p:tag name="KSO_WM_DIAGRAM_USE_COLOR_VALUE" val="{&quot;color_scheme&quot;:1,&quot;color_type&quot;:1,&quot;theme_color_indexes&quot;:[5,6,5,6,5,6]}"/>
</p:tagLst>
</file>

<file path=ppt/tags/tag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1_1"/>
  <p:tag name="KSO_WM_UNIT_ID" val="diagram20233319_1*l_h_i*1_1_1"/>
  <p:tag name="KSO_WM_TEMPLATE_CATEGORY" val="diagram"/>
  <p:tag name="KSO_WM_TEMPLATE_INDEX" val="20233319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DIAGRAM_MAX_ITEMCNT" val="2"/>
  <p:tag name="KSO_WM_DIAGRAM_MIN_ITEMCNT" val="2"/>
  <p:tag name="KSO_WM_DIAGRAM_VIRTUALLY_FRAME" val="{&quot;height&quot;:402.01110029085413,&quot;left&quot;:39.9307373046875,&quot;top&quot;:94.37606506347656,&quot;width&quot;:902.819262695312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5,6,5,6,5,6]}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2_1"/>
  <p:tag name="KSO_WM_UNIT_ID" val="diagram20233319_1*l_h_i*1_2_1"/>
  <p:tag name="KSO_WM_TEMPLATE_CATEGORY" val="diagram"/>
  <p:tag name="KSO_WM_TEMPLATE_INDEX" val="20233319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DIAGRAM_MAX_ITEMCNT" val="2"/>
  <p:tag name="KSO_WM_DIAGRAM_MIN_ITEMCNT" val="2"/>
  <p:tag name="KSO_WM_DIAGRAM_VIRTUALLY_FRAME" val="{&quot;height&quot;:402.01110029085413,&quot;left&quot;:39.9307373046875,&quot;top&quot;:94.37606506347656,&quot;width&quot;:902.819262695312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5,6,5,6,5,6]}"/>
</p:tagLst>
</file>

<file path=ppt/tags/tag83.xml><?xml version="1.0" encoding="utf-8"?>
<p:tagLst xmlns:p="http://schemas.openxmlformats.org/presentationml/2006/main">
  <p:tag name="KSO_WM_DIAGRAM_VIRTUALLY_FRAME" val="{&quot;height&quot;:280.85,&quot;left&quot;:194.35,&quot;top&quot;:114.9,&quot;width&quot;:681.95}"/>
</p:tagLst>
</file>

<file path=ppt/tags/tag84.xml><?xml version="1.0" encoding="utf-8"?>
<p:tagLst xmlns:p="http://schemas.openxmlformats.org/presentationml/2006/main">
  <p:tag name="KSO_WM_DIAGRAM_VIRTUALLY_FRAME" val="{&quot;height&quot;:280.85,&quot;left&quot;:194.35,&quot;top&quot;:114.9,&quot;width&quot;:681.95}"/>
</p:tagLst>
</file>

<file path=ppt/tags/tag85.xml><?xml version="1.0" encoding="utf-8"?>
<p:tagLst xmlns:p="http://schemas.openxmlformats.org/presentationml/2006/main">
  <p:tag name="KSO_WM_DIAGRAM_VIRTUALLY_FRAME" val="{&quot;height&quot;:280.85,&quot;left&quot;:194.35,&quot;top&quot;:114.9,&quot;width&quot;:681.95}"/>
</p:tagLst>
</file>

<file path=ppt/tags/tag86.xml><?xml version="1.0" encoding="utf-8"?>
<p:tagLst xmlns:p="http://schemas.openxmlformats.org/presentationml/2006/main">
  <p:tag name="KSO_WM_DIAGRAM_VIRTUALLY_FRAME" val="{&quot;height&quot;:280.85,&quot;left&quot;:194.35,&quot;top&quot;:114.9,&quot;width&quot;:681.95}"/>
</p:tagLst>
</file>

<file path=ppt/tags/tag87.xml><?xml version="1.0" encoding="utf-8"?>
<p:tagLst xmlns:p="http://schemas.openxmlformats.org/presentationml/2006/main">
  <p:tag name="KSO_WM_DIAGRAM_VIRTUALLY_FRAME" val="{&quot;height&quot;:280.85,&quot;left&quot;:194.35,&quot;top&quot;:114.9,&quot;width&quot;:681.95}"/>
</p:tagLst>
</file>

<file path=ppt/tags/tag88.xml><?xml version="1.0" encoding="utf-8"?>
<p:tagLst xmlns:p="http://schemas.openxmlformats.org/presentationml/2006/main">
  <p:tag name="TABLE_ENDDRAG_ORIGIN_RECT" val="774*257"/>
  <p:tag name="TABLE_ENDDRAG_RECT" val="98*125*774*257"/>
</p:tagLst>
</file>

<file path=ppt/tags/tag89.xml><?xml version="1.0" encoding="utf-8"?>
<p:tagLst xmlns:p="http://schemas.openxmlformats.org/presentationml/2006/main">
  <p:tag name="ISLIDE.GUIDESSETTING" val="{&quot;Id&quot;:&quot;GuidesStyle_Narrow&quot;,&quot;Name&quot;:&quot;窄&quot;,&quot;HeaderHeight&quot;:10.0,&quot;FooterHeight&quot;:5.0,&quot;SideMargin&quot;:2.5,&quot;TopMargin&quot;:0.0,&quot;BottomMargin&quot;:0.0,&quot;IntervalMargin&quot;:1.0,&quot;SettingType&quot;:&quot;System&quot;}"/>
  <p:tag name="resource_record_key" val="{&quot;10&quot;:[50031834,50039820,3645404,20288514,3645027,20278188,3504145,21579719,21601583,21579546,50036555,3505440,50025620,50028833,21542229,20278180],&quot;70&quot;:[3318865,3322595]}"/>
</p:tagLst>
</file>

<file path=ppt/tags/tag9.xml><?xml version="1.0" encoding="utf-8"?>
<p:tagLst xmlns:p="http://schemas.openxmlformats.org/presentationml/2006/main">
  <p:tag name="KSO_WM_DIAGRAM_VIRTUALLY_FRAME" val="{&quot;height&quot;:320.97622047244096,&quot;left&quot;:338.1583464566929,&quot;top&quot;:69.81803149606299,&quot;width&quot;:532.955905511811}"/>
</p:tagLst>
</file>

<file path=ppt/theme/theme1.xml><?xml version="1.0" encoding="utf-8"?>
<a:theme xmlns:a="http://schemas.openxmlformats.org/drawingml/2006/main" name="赤霞朱主题​​">
  <a:themeElements>
    <a:clrScheme name="自定义 2">
      <a:dk1>
        <a:srgbClr val="262626"/>
      </a:dk1>
      <a:lt1>
        <a:srgbClr val="FFFFFF"/>
      </a:lt1>
      <a:dk2>
        <a:srgbClr val="3F3F3F"/>
      </a:dk2>
      <a:lt2>
        <a:srgbClr val="DBDBDB"/>
      </a:lt2>
      <a:accent1>
        <a:srgbClr val="C00000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2825</Words>
  <Application>WPS 演示</Application>
  <PresentationFormat>宽屏</PresentationFormat>
  <Paragraphs>380</Paragraphs>
  <Slides>23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36" baseType="lpstr">
      <vt:lpstr>Arial</vt:lpstr>
      <vt:lpstr>宋体</vt:lpstr>
      <vt:lpstr>Wingdings</vt:lpstr>
      <vt:lpstr>微软雅黑</vt:lpstr>
      <vt:lpstr>Book Antiqua</vt:lpstr>
      <vt:lpstr>黑体</vt:lpstr>
      <vt:lpstr>Arial Unicode MS</vt:lpstr>
      <vt:lpstr>等线</vt:lpstr>
      <vt:lpstr>OPPOSans M</vt:lpstr>
      <vt:lpstr>+中文标题</vt:lpstr>
      <vt:lpstr>ESRI AMFM Electric</vt:lpstr>
      <vt:lpstr>Wingdings</vt:lpstr>
      <vt:lpstr>赤霞朱主题​​</vt:lpstr>
      <vt:lpstr>PowerPoint 演示文稿</vt:lpstr>
      <vt:lpstr>PowerPoint 演示文稿</vt:lpstr>
      <vt:lpstr>系统演示</vt:lpstr>
      <vt:lpstr>架构与关键技术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特色与创新</vt:lpstr>
      <vt:lpstr>PowerPoint 演示文稿</vt:lpstr>
      <vt:lpstr>PowerPoint 演示文稿</vt:lpstr>
      <vt:lpstr>PowerPoint 演示文稿</vt:lpstr>
      <vt:lpstr>PowerPoint 演示文稿</vt:lpstr>
      <vt:lpstr>经验教训</vt:lpstr>
      <vt:lpstr>PowerPoint 演示文稿</vt:lpstr>
      <vt:lpstr>PowerPoint 演示文稿</vt:lpstr>
      <vt:lpstr>PowerPoint 演示文稿</vt:lpstr>
      <vt:lpstr>成员贡献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徐臻</dc:creator>
  <cp:keywords>2023模板</cp:keywords>
  <cp:lastModifiedBy>蒋宸</cp:lastModifiedBy>
  <cp:revision>435</cp:revision>
  <dcterms:created xsi:type="dcterms:W3CDTF">2019-01-23T14:14:00Z</dcterms:created>
  <dcterms:modified xsi:type="dcterms:W3CDTF">2025-07-17T16:37:23Z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Nuaxnuy@DESKTOP-GLORKB7</vt:lpwstr>
  </property>
  <property fmtid="{D5CDD505-2E9C-101B-9397-08002B2CF9AE}" pid="5" name="MSIP_Label_f42aa342-8706-4288-bd11-ebb85995028c_SetDate">
    <vt:lpwstr>2019-04-13T04:31:50.2944312Z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7b149082-93e1-4519-a220-b561cf239821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  <property fmtid="{D5CDD505-2E9C-101B-9397-08002B2CF9AE}" pid="11" name="ICV">
    <vt:lpwstr>5F1AD55EE8B44AB8AB440DE853D5BCD3_13</vt:lpwstr>
  </property>
  <property fmtid="{D5CDD505-2E9C-101B-9397-08002B2CF9AE}" pid="12" name="KSOProductBuildVer">
    <vt:lpwstr>2052-12.1.0.21541</vt:lpwstr>
  </property>
</Properties>
</file>